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sldIdLst>
    <p:sldId id="256" r:id="rId2"/>
  </p:sldIdLst>
  <p:sldSz cx="12960350" cy="32399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68746C-380F-FC4B-B05F-B9C0F16DCB72}" v="150" dt="2021-11-03T16:25:18.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4720"/>
  </p:normalViewPr>
  <p:slideViewPr>
    <p:cSldViewPr snapToObjects="1">
      <p:cViewPr>
        <p:scale>
          <a:sx n="77" d="100"/>
          <a:sy n="77" d="100"/>
        </p:scale>
        <p:origin x="67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gi Corsaro" userId="bd4b70b2-a714-4710-9f3a-142b1021471f" providerId="ADAL" clId="{FA68746C-380F-FC4B-B05F-B9C0F16DCB72}"/>
    <pc:docChg chg="undo custSel modSld modMainMaster">
      <pc:chgData name="Luigi Corsaro" userId="bd4b70b2-a714-4710-9f3a-142b1021471f" providerId="ADAL" clId="{FA68746C-380F-FC4B-B05F-B9C0F16DCB72}" dt="2021-11-03T16:26:00.244" v="786" actId="20577"/>
      <pc:docMkLst>
        <pc:docMk/>
      </pc:docMkLst>
      <pc:sldChg chg="addSp delSp modSp mod">
        <pc:chgData name="Luigi Corsaro" userId="bd4b70b2-a714-4710-9f3a-142b1021471f" providerId="ADAL" clId="{FA68746C-380F-FC4B-B05F-B9C0F16DCB72}" dt="2021-11-03T16:26:00.244" v="786" actId="20577"/>
        <pc:sldMkLst>
          <pc:docMk/>
          <pc:sldMk cId="2897810194" sldId="256"/>
        </pc:sldMkLst>
        <pc:spChg chg="mod">
          <ac:chgData name="Luigi Corsaro" userId="bd4b70b2-a714-4710-9f3a-142b1021471f" providerId="ADAL" clId="{FA68746C-380F-FC4B-B05F-B9C0F16DCB72}" dt="2021-11-03T16:25:18.657" v="752" actId="1076"/>
          <ac:spMkLst>
            <pc:docMk/>
            <pc:sldMk cId="2897810194" sldId="256"/>
            <ac:spMk id="5" creationId="{4E3697A2-ABA5-FF49-B13D-F0D24DAEB85D}"/>
          </ac:spMkLst>
        </pc:spChg>
        <pc:spChg chg="mod">
          <ac:chgData name="Luigi Corsaro" userId="bd4b70b2-a714-4710-9f3a-142b1021471f" providerId="ADAL" clId="{FA68746C-380F-FC4B-B05F-B9C0F16DCB72}" dt="2021-11-03T16:25:18.657" v="752" actId="1076"/>
          <ac:spMkLst>
            <pc:docMk/>
            <pc:sldMk cId="2897810194" sldId="256"/>
            <ac:spMk id="8" creationId="{4580BED8-7E6D-6247-AF87-19378BCD59D8}"/>
          </ac:spMkLst>
        </pc:spChg>
        <pc:spChg chg="mod">
          <ac:chgData name="Luigi Corsaro" userId="bd4b70b2-a714-4710-9f3a-142b1021471f" providerId="ADAL" clId="{FA68746C-380F-FC4B-B05F-B9C0F16DCB72}" dt="2021-11-03T16:25:18.657" v="752" actId="1076"/>
          <ac:spMkLst>
            <pc:docMk/>
            <pc:sldMk cId="2897810194" sldId="256"/>
            <ac:spMk id="28" creationId="{66A6C807-FB84-F54C-9B7D-DAD378930CED}"/>
          </ac:spMkLst>
        </pc:spChg>
        <pc:spChg chg="mod">
          <ac:chgData name="Luigi Corsaro" userId="bd4b70b2-a714-4710-9f3a-142b1021471f" providerId="ADAL" clId="{FA68746C-380F-FC4B-B05F-B9C0F16DCB72}" dt="2021-11-03T16:25:18.657" v="752" actId="1076"/>
          <ac:spMkLst>
            <pc:docMk/>
            <pc:sldMk cId="2897810194" sldId="256"/>
            <ac:spMk id="29" creationId="{8CA94216-FB15-0C4B-B18C-FB0C95A5A962}"/>
          </ac:spMkLst>
        </pc:spChg>
        <pc:spChg chg="mod">
          <ac:chgData name="Luigi Corsaro" userId="bd4b70b2-a714-4710-9f3a-142b1021471f" providerId="ADAL" clId="{FA68746C-380F-FC4B-B05F-B9C0F16DCB72}" dt="2021-11-03T16:25:18.657" v="752" actId="1076"/>
          <ac:spMkLst>
            <pc:docMk/>
            <pc:sldMk cId="2897810194" sldId="256"/>
            <ac:spMk id="30" creationId="{165D9AA5-FA21-A544-ABA4-635EB602EF22}"/>
          </ac:spMkLst>
        </pc:spChg>
        <pc:spChg chg="mod">
          <ac:chgData name="Luigi Corsaro" userId="bd4b70b2-a714-4710-9f3a-142b1021471f" providerId="ADAL" clId="{FA68746C-380F-FC4B-B05F-B9C0F16DCB72}" dt="2021-11-03T16:25:18.657" v="752" actId="1076"/>
          <ac:spMkLst>
            <pc:docMk/>
            <pc:sldMk cId="2897810194" sldId="256"/>
            <ac:spMk id="31" creationId="{9AB89240-7CDC-AA40-9732-277377B7183C}"/>
          </ac:spMkLst>
        </pc:spChg>
        <pc:spChg chg="mod">
          <ac:chgData name="Luigi Corsaro" userId="bd4b70b2-a714-4710-9f3a-142b1021471f" providerId="ADAL" clId="{FA68746C-380F-FC4B-B05F-B9C0F16DCB72}" dt="2021-11-03T16:25:18.657" v="752" actId="1076"/>
          <ac:spMkLst>
            <pc:docMk/>
            <pc:sldMk cId="2897810194" sldId="256"/>
            <ac:spMk id="32" creationId="{D09C3E1F-C9D8-E043-A587-34B8319F87FE}"/>
          </ac:spMkLst>
        </pc:spChg>
        <pc:spChg chg="mod">
          <ac:chgData name="Luigi Corsaro" userId="bd4b70b2-a714-4710-9f3a-142b1021471f" providerId="ADAL" clId="{FA68746C-380F-FC4B-B05F-B9C0F16DCB72}" dt="2021-11-03T16:25:18.657" v="752" actId="1076"/>
          <ac:spMkLst>
            <pc:docMk/>
            <pc:sldMk cId="2897810194" sldId="256"/>
            <ac:spMk id="33" creationId="{EBFF1A92-F939-ED44-A34B-5BBCB398AB80}"/>
          </ac:spMkLst>
        </pc:spChg>
        <pc:spChg chg="mod">
          <ac:chgData name="Luigi Corsaro" userId="bd4b70b2-a714-4710-9f3a-142b1021471f" providerId="ADAL" clId="{FA68746C-380F-FC4B-B05F-B9C0F16DCB72}" dt="2021-11-03T16:25:18.657" v="752" actId="1076"/>
          <ac:spMkLst>
            <pc:docMk/>
            <pc:sldMk cId="2897810194" sldId="256"/>
            <ac:spMk id="35" creationId="{A24E7D9E-E419-C948-8E62-C9F4BA23E174}"/>
          </ac:spMkLst>
        </pc:spChg>
        <pc:spChg chg="mod">
          <ac:chgData name="Luigi Corsaro" userId="bd4b70b2-a714-4710-9f3a-142b1021471f" providerId="ADAL" clId="{FA68746C-380F-FC4B-B05F-B9C0F16DCB72}" dt="2021-11-03T16:25:18.657" v="752" actId="1076"/>
          <ac:spMkLst>
            <pc:docMk/>
            <pc:sldMk cId="2897810194" sldId="256"/>
            <ac:spMk id="36" creationId="{8F6FA966-2092-C74A-976F-D712BD91D31F}"/>
          </ac:spMkLst>
        </pc:spChg>
        <pc:spChg chg="mod">
          <ac:chgData name="Luigi Corsaro" userId="bd4b70b2-a714-4710-9f3a-142b1021471f" providerId="ADAL" clId="{FA68746C-380F-FC4B-B05F-B9C0F16DCB72}" dt="2021-11-03T16:25:18.657" v="752" actId="1076"/>
          <ac:spMkLst>
            <pc:docMk/>
            <pc:sldMk cId="2897810194" sldId="256"/>
            <ac:spMk id="37" creationId="{B57E52ED-6F3B-704C-9751-1A504A09ABD4}"/>
          </ac:spMkLst>
        </pc:spChg>
        <pc:spChg chg="mod">
          <ac:chgData name="Luigi Corsaro" userId="bd4b70b2-a714-4710-9f3a-142b1021471f" providerId="ADAL" clId="{FA68746C-380F-FC4B-B05F-B9C0F16DCB72}" dt="2021-11-03T16:25:18.657" v="752" actId="1076"/>
          <ac:spMkLst>
            <pc:docMk/>
            <pc:sldMk cId="2897810194" sldId="256"/>
            <ac:spMk id="41" creationId="{5FCA4A2C-8DE6-C047-85A0-197E159F8F35}"/>
          </ac:spMkLst>
        </pc:spChg>
        <pc:spChg chg="mod">
          <ac:chgData name="Luigi Corsaro" userId="bd4b70b2-a714-4710-9f3a-142b1021471f" providerId="ADAL" clId="{FA68746C-380F-FC4B-B05F-B9C0F16DCB72}" dt="2021-11-03T16:25:18.657" v="752" actId="1076"/>
          <ac:spMkLst>
            <pc:docMk/>
            <pc:sldMk cId="2897810194" sldId="256"/>
            <ac:spMk id="42" creationId="{8E6458E9-E75B-DD4A-87B2-130D0995FEC3}"/>
          </ac:spMkLst>
        </pc:spChg>
        <pc:spChg chg="mod">
          <ac:chgData name="Luigi Corsaro" userId="bd4b70b2-a714-4710-9f3a-142b1021471f" providerId="ADAL" clId="{FA68746C-380F-FC4B-B05F-B9C0F16DCB72}" dt="2021-11-03T16:25:18.657" v="752" actId="1076"/>
          <ac:spMkLst>
            <pc:docMk/>
            <pc:sldMk cId="2897810194" sldId="256"/>
            <ac:spMk id="43" creationId="{E74CD67D-67DE-B34A-AA72-254BBF8218CD}"/>
          </ac:spMkLst>
        </pc:spChg>
        <pc:spChg chg="mod">
          <ac:chgData name="Luigi Corsaro" userId="bd4b70b2-a714-4710-9f3a-142b1021471f" providerId="ADAL" clId="{FA68746C-380F-FC4B-B05F-B9C0F16DCB72}" dt="2021-11-03T16:25:18.657" v="752" actId="1076"/>
          <ac:spMkLst>
            <pc:docMk/>
            <pc:sldMk cId="2897810194" sldId="256"/>
            <ac:spMk id="45" creationId="{36C2B379-19CA-EA48-AC64-89E1CE79BD7B}"/>
          </ac:spMkLst>
        </pc:spChg>
        <pc:spChg chg="mod">
          <ac:chgData name="Luigi Corsaro" userId="bd4b70b2-a714-4710-9f3a-142b1021471f" providerId="ADAL" clId="{FA68746C-380F-FC4B-B05F-B9C0F16DCB72}" dt="2021-11-03T16:25:18.657" v="752" actId="1076"/>
          <ac:spMkLst>
            <pc:docMk/>
            <pc:sldMk cId="2897810194" sldId="256"/>
            <ac:spMk id="46" creationId="{D6772A3E-909F-6043-A666-6477712C6FD6}"/>
          </ac:spMkLst>
        </pc:spChg>
        <pc:spChg chg="mod">
          <ac:chgData name="Luigi Corsaro" userId="bd4b70b2-a714-4710-9f3a-142b1021471f" providerId="ADAL" clId="{FA68746C-380F-FC4B-B05F-B9C0F16DCB72}" dt="2021-11-03T16:25:18.657" v="752" actId="1076"/>
          <ac:spMkLst>
            <pc:docMk/>
            <pc:sldMk cId="2897810194" sldId="256"/>
            <ac:spMk id="47" creationId="{62B1C21C-6C38-A34C-97C8-7ACE78CCDD06}"/>
          </ac:spMkLst>
        </pc:spChg>
        <pc:spChg chg="mod">
          <ac:chgData name="Luigi Corsaro" userId="bd4b70b2-a714-4710-9f3a-142b1021471f" providerId="ADAL" clId="{FA68746C-380F-FC4B-B05F-B9C0F16DCB72}" dt="2021-11-03T16:26:00.244" v="786" actId="20577"/>
          <ac:spMkLst>
            <pc:docMk/>
            <pc:sldMk cId="2897810194" sldId="256"/>
            <ac:spMk id="48" creationId="{70F1FF59-A15A-4848-9F7E-161B105E1B43}"/>
          </ac:spMkLst>
        </pc:spChg>
        <pc:spChg chg="mod">
          <ac:chgData name="Luigi Corsaro" userId="bd4b70b2-a714-4710-9f3a-142b1021471f" providerId="ADAL" clId="{FA68746C-380F-FC4B-B05F-B9C0F16DCB72}" dt="2021-11-03T16:25:18.657" v="752" actId="1076"/>
          <ac:spMkLst>
            <pc:docMk/>
            <pc:sldMk cId="2897810194" sldId="256"/>
            <ac:spMk id="63" creationId="{0ED0A231-4C09-E840-A8B9-E7D11F21200A}"/>
          </ac:spMkLst>
        </pc:spChg>
        <pc:spChg chg="mod">
          <ac:chgData name="Luigi Corsaro" userId="bd4b70b2-a714-4710-9f3a-142b1021471f" providerId="ADAL" clId="{FA68746C-380F-FC4B-B05F-B9C0F16DCB72}" dt="2021-11-03T16:25:18.657" v="752" actId="1076"/>
          <ac:spMkLst>
            <pc:docMk/>
            <pc:sldMk cId="2897810194" sldId="256"/>
            <ac:spMk id="64" creationId="{39549520-BAF4-A44C-89DC-0D80276C37AE}"/>
          </ac:spMkLst>
        </pc:spChg>
        <pc:spChg chg="mod">
          <ac:chgData name="Luigi Corsaro" userId="bd4b70b2-a714-4710-9f3a-142b1021471f" providerId="ADAL" clId="{FA68746C-380F-FC4B-B05F-B9C0F16DCB72}" dt="2021-11-03T16:25:18.657" v="752" actId="1076"/>
          <ac:spMkLst>
            <pc:docMk/>
            <pc:sldMk cId="2897810194" sldId="256"/>
            <ac:spMk id="70" creationId="{F4A2AA54-B337-E843-A529-4889272256F7}"/>
          </ac:spMkLst>
        </pc:spChg>
        <pc:spChg chg="mod">
          <ac:chgData name="Luigi Corsaro" userId="bd4b70b2-a714-4710-9f3a-142b1021471f" providerId="ADAL" clId="{FA68746C-380F-FC4B-B05F-B9C0F16DCB72}" dt="2021-11-03T16:25:18.657" v="752" actId="1076"/>
          <ac:spMkLst>
            <pc:docMk/>
            <pc:sldMk cId="2897810194" sldId="256"/>
            <ac:spMk id="83" creationId="{520EF270-D7B6-444F-B85C-702D97B79758}"/>
          </ac:spMkLst>
        </pc:spChg>
        <pc:spChg chg="mod">
          <ac:chgData name="Luigi Corsaro" userId="bd4b70b2-a714-4710-9f3a-142b1021471f" providerId="ADAL" clId="{FA68746C-380F-FC4B-B05F-B9C0F16DCB72}" dt="2021-11-03T16:25:18.657" v="752" actId="1076"/>
          <ac:spMkLst>
            <pc:docMk/>
            <pc:sldMk cId="2897810194" sldId="256"/>
            <ac:spMk id="84" creationId="{1817ED7A-8CD2-CB43-990B-E1F9E26F4B31}"/>
          </ac:spMkLst>
        </pc:spChg>
        <pc:spChg chg="mod">
          <ac:chgData name="Luigi Corsaro" userId="bd4b70b2-a714-4710-9f3a-142b1021471f" providerId="ADAL" clId="{FA68746C-380F-FC4B-B05F-B9C0F16DCB72}" dt="2021-11-03T16:25:18.657" v="752" actId="1076"/>
          <ac:spMkLst>
            <pc:docMk/>
            <pc:sldMk cId="2897810194" sldId="256"/>
            <ac:spMk id="99" creationId="{40053393-DE91-9249-9A56-94E9A6095AE3}"/>
          </ac:spMkLst>
        </pc:spChg>
        <pc:spChg chg="mod">
          <ac:chgData name="Luigi Corsaro" userId="bd4b70b2-a714-4710-9f3a-142b1021471f" providerId="ADAL" clId="{FA68746C-380F-FC4B-B05F-B9C0F16DCB72}" dt="2021-11-03T16:25:18.657" v="752" actId="1076"/>
          <ac:spMkLst>
            <pc:docMk/>
            <pc:sldMk cId="2897810194" sldId="256"/>
            <ac:spMk id="100" creationId="{391323B2-921F-5F4A-95DC-7130F940DC9D}"/>
          </ac:spMkLst>
        </pc:spChg>
        <pc:spChg chg="mod">
          <ac:chgData name="Luigi Corsaro" userId="bd4b70b2-a714-4710-9f3a-142b1021471f" providerId="ADAL" clId="{FA68746C-380F-FC4B-B05F-B9C0F16DCB72}" dt="2021-11-03T16:25:18.657" v="752" actId="1076"/>
          <ac:spMkLst>
            <pc:docMk/>
            <pc:sldMk cId="2897810194" sldId="256"/>
            <ac:spMk id="105" creationId="{4405DD1A-CE4F-5343-933A-3714D804C66E}"/>
          </ac:spMkLst>
        </pc:spChg>
        <pc:spChg chg="mod">
          <ac:chgData name="Luigi Corsaro" userId="bd4b70b2-a714-4710-9f3a-142b1021471f" providerId="ADAL" clId="{FA68746C-380F-FC4B-B05F-B9C0F16DCB72}" dt="2021-11-03T16:25:18.657" v="752" actId="1076"/>
          <ac:spMkLst>
            <pc:docMk/>
            <pc:sldMk cId="2897810194" sldId="256"/>
            <ac:spMk id="146" creationId="{F6EE97F3-EA2B-FB46-9B5B-4734A6B18D2B}"/>
          </ac:spMkLst>
        </pc:spChg>
        <pc:spChg chg="mod">
          <ac:chgData name="Luigi Corsaro" userId="bd4b70b2-a714-4710-9f3a-142b1021471f" providerId="ADAL" clId="{FA68746C-380F-FC4B-B05F-B9C0F16DCB72}" dt="2021-11-03T16:25:18.657" v="752" actId="1076"/>
          <ac:spMkLst>
            <pc:docMk/>
            <pc:sldMk cId="2897810194" sldId="256"/>
            <ac:spMk id="147" creationId="{D3356069-B0A0-444B-8798-9BB8AEBC5D95}"/>
          </ac:spMkLst>
        </pc:spChg>
        <pc:spChg chg="mod">
          <ac:chgData name="Luigi Corsaro" userId="bd4b70b2-a714-4710-9f3a-142b1021471f" providerId="ADAL" clId="{FA68746C-380F-FC4B-B05F-B9C0F16DCB72}" dt="2021-11-03T16:25:18.657" v="752" actId="1076"/>
          <ac:spMkLst>
            <pc:docMk/>
            <pc:sldMk cId="2897810194" sldId="256"/>
            <ac:spMk id="148" creationId="{124C1CB6-A0F9-BD49-A5D4-E0B14D2377F1}"/>
          </ac:spMkLst>
        </pc:spChg>
        <pc:spChg chg="mod">
          <ac:chgData name="Luigi Corsaro" userId="bd4b70b2-a714-4710-9f3a-142b1021471f" providerId="ADAL" clId="{FA68746C-380F-FC4B-B05F-B9C0F16DCB72}" dt="2021-11-03T16:25:18.657" v="752" actId="1076"/>
          <ac:spMkLst>
            <pc:docMk/>
            <pc:sldMk cId="2897810194" sldId="256"/>
            <ac:spMk id="149" creationId="{20A12A84-06C7-E24A-B2BA-3A002A3F45A0}"/>
          </ac:spMkLst>
        </pc:spChg>
        <pc:spChg chg="mod">
          <ac:chgData name="Luigi Corsaro" userId="bd4b70b2-a714-4710-9f3a-142b1021471f" providerId="ADAL" clId="{FA68746C-380F-FC4B-B05F-B9C0F16DCB72}" dt="2021-11-03T16:25:18.657" v="752" actId="1076"/>
          <ac:spMkLst>
            <pc:docMk/>
            <pc:sldMk cId="2897810194" sldId="256"/>
            <ac:spMk id="151" creationId="{4F5145A8-7672-D74F-9288-FDEAA2312ED3}"/>
          </ac:spMkLst>
        </pc:spChg>
        <pc:spChg chg="mod">
          <ac:chgData name="Luigi Corsaro" userId="bd4b70b2-a714-4710-9f3a-142b1021471f" providerId="ADAL" clId="{FA68746C-380F-FC4B-B05F-B9C0F16DCB72}" dt="2021-11-03T16:25:18.657" v="752" actId="1076"/>
          <ac:spMkLst>
            <pc:docMk/>
            <pc:sldMk cId="2897810194" sldId="256"/>
            <ac:spMk id="153" creationId="{61343C05-E4D2-494B-877D-22335015BD2A}"/>
          </ac:spMkLst>
        </pc:spChg>
        <pc:spChg chg="mod">
          <ac:chgData name="Luigi Corsaro" userId="bd4b70b2-a714-4710-9f3a-142b1021471f" providerId="ADAL" clId="{FA68746C-380F-FC4B-B05F-B9C0F16DCB72}" dt="2021-11-03T16:25:18.657" v="752" actId="1076"/>
          <ac:spMkLst>
            <pc:docMk/>
            <pc:sldMk cId="2897810194" sldId="256"/>
            <ac:spMk id="238" creationId="{3E987E7F-AC32-544B-825B-74E63E1C1193}"/>
          </ac:spMkLst>
        </pc:spChg>
        <pc:spChg chg="mod">
          <ac:chgData name="Luigi Corsaro" userId="bd4b70b2-a714-4710-9f3a-142b1021471f" providerId="ADAL" clId="{FA68746C-380F-FC4B-B05F-B9C0F16DCB72}" dt="2021-11-03T16:25:18.657" v="752" actId="1076"/>
          <ac:spMkLst>
            <pc:docMk/>
            <pc:sldMk cId="2897810194" sldId="256"/>
            <ac:spMk id="239" creationId="{DE838E23-A5F1-A646-9BAA-510C292E9FF9}"/>
          </ac:spMkLst>
        </pc:spChg>
        <pc:spChg chg="mod">
          <ac:chgData name="Luigi Corsaro" userId="bd4b70b2-a714-4710-9f3a-142b1021471f" providerId="ADAL" clId="{FA68746C-380F-FC4B-B05F-B9C0F16DCB72}" dt="2021-11-03T16:25:18.657" v="752" actId="1076"/>
          <ac:spMkLst>
            <pc:docMk/>
            <pc:sldMk cId="2897810194" sldId="256"/>
            <ac:spMk id="240" creationId="{2CA92022-B698-E247-B758-165DFC9C87A2}"/>
          </ac:spMkLst>
        </pc:spChg>
        <pc:spChg chg="mod">
          <ac:chgData name="Luigi Corsaro" userId="bd4b70b2-a714-4710-9f3a-142b1021471f" providerId="ADAL" clId="{FA68746C-380F-FC4B-B05F-B9C0F16DCB72}" dt="2021-11-03T16:25:18.657" v="752" actId="1076"/>
          <ac:spMkLst>
            <pc:docMk/>
            <pc:sldMk cId="2897810194" sldId="256"/>
            <ac:spMk id="241" creationId="{4D0A0C6E-C2C2-D044-B414-FDFA676A034B}"/>
          </ac:spMkLst>
        </pc:spChg>
        <pc:spChg chg="mod">
          <ac:chgData name="Luigi Corsaro" userId="bd4b70b2-a714-4710-9f3a-142b1021471f" providerId="ADAL" clId="{FA68746C-380F-FC4B-B05F-B9C0F16DCB72}" dt="2021-11-03T16:25:18.657" v="752" actId="1076"/>
          <ac:spMkLst>
            <pc:docMk/>
            <pc:sldMk cId="2897810194" sldId="256"/>
            <ac:spMk id="242" creationId="{712CC66E-C17C-B947-957D-6208477A92C0}"/>
          </ac:spMkLst>
        </pc:spChg>
        <pc:spChg chg="mod">
          <ac:chgData name="Luigi Corsaro" userId="bd4b70b2-a714-4710-9f3a-142b1021471f" providerId="ADAL" clId="{FA68746C-380F-FC4B-B05F-B9C0F16DCB72}" dt="2021-11-03T16:25:18.657" v="752" actId="1076"/>
          <ac:spMkLst>
            <pc:docMk/>
            <pc:sldMk cId="2897810194" sldId="256"/>
            <ac:spMk id="243" creationId="{AD0E545F-0B1C-EA41-B559-61629E96533F}"/>
          </ac:spMkLst>
        </pc:spChg>
        <pc:spChg chg="mod">
          <ac:chgData name="Luigi Corsaro" userId="bd4b70b2-a714-4710-9f3a-142b1021471f" providerId="ADAL" clId="{FA68746C-380F-FC4B-B05F-B9C0F16DCB72}" dt="2021-11-03T16:25:18.657" v="752" actId="1076"/>
          <ac:spMkLst>
            <pc:docMk/>
            <pc:sldMk cId="2897810194" sldId="256"/>
            <ac:spMk id="244" creationId="{AC3F6B3F-E317-B84F-9C84-D51EEB81E458}"/>
          </ac:spMkLst>
        </pc:spChg>
        <pc:spChg chg="mod">
          <ac:chgData name="Luigi Corsaro" userId="bd4b70b2-a714-4710-9f3a-142b1021471f" providerId="ADAL" clId="{FA68746C-380F-FC4B-B05F-B9C0F16DCB72}" dt="2021-11-03T16:25:18.657" v="752" actId="1076"/>
          <ac:spMkLst>
            <pc:docMk/>
            <pc:sldMk cId="2897810194" sldId="256"/>
            <ac:spMk id="245" creationId="{05B2F88D-F1F1-9B4F-BCAF-937C00BD06C2}"/>
          </ac:spMkLst>
        </pc:spChg>
        <pc:spChg chg="mod">
          <ac:chgData name="Luigi Corsaro" userId="bd4b70b2-a714-4710-9f3a-142b1021471f" providerId="ADAL" clId="{FA68746C-380F-FC4B-B05F-B9C0F16DCB72}" dt="2021-11-03T16:25:18.657" v="752" actId="1076"/>
          <ac:spMkLst>
            <pc:docMk/>
            <pc:sldMk cId="2897810194" sldId="256"/>
            <ac:spMk id="246" creationId="{ACFD70D0-B00E-8B4B-9114-16709CEB72BC}"/>
          </ac:spMkLst>
        </pc:spChg>
        <pc:spChg chg="mod">
          <ac:chgData name="Luigi Corsaro" userId="bd4b70b2-a714-4710-9f3a-142b1021471f" providerId="ADAL" clId="{FA68746C-380F-FC4B-B05F-B9C0F16DCB72}" dt="2021-11-03T16:25:18.657" v="752" actId="1076"/>
          <ac:spMkLst>
            <pc:docMk/>
            <pc:sldMk cId="2897810194" sldId="256"/>
            <ac:spMk id="247" creationId="{8A5B6D5E-E2DD-BB49-8E64-EF067CFFB251}"/>
          </ac:spMkLst>
        </pc:spChg>
        <pc:spChg chg="mod">
          <ac:chgData name="Luigi Corsaro" userId="bd4b70b2-a714-4710-9f3a-142b1021471f" providerId="ADAL" clId="{FA68746C-380F-FC4B-B05F-B9C0F16DCB72}" dt="2021-11-03T16:25:18.657" v="752" actId="1076"/>
          <ac:spMkLst>
            <pc:docMk/>
            <pc:sldMk cId="2897810194" sldId="256"/>
            <ac:spMk id="248" creationId="{88FE814D-AC8D-8E44-BE1E-2CB722D20436}"/>
          </ac:spMkLst>
        </pc:spChg>
        <pc:spChg chg="mod">
          <ac:chgData name="Luigi Corsaro" userId="bd4b70b2-a714-4710-9f3a-142b1021471f" providerId="ADAL" clId="{FA68746C-380F-FC4B-B05F-B9C0F16DCB72}" dt="2021-11-03T16:25:18.657" v="752" actId="1076"/>
          <ac:spMkLst>
            <pc:docMk/>
            <pc:sldMk cId="2897810194" sldId="256"/>
            <ac:spMk id="249" creationId="{F138F972-4CE8-0044-AB34-40FF7393B723}"/>
          </ac:spMkLst>
        </pc:spChg>
        <pc:spChg chg="mod">
          <ac:chgData name="Luigi Corsaro" userId="bd4b70b2-a714-4710-9f3a-142b1021471f" providerId="ADAL" clId="{FA68746C-380F-FC4B-B05F-B9C0F16DCB72}" dt="2021-11-03T16:25:18.657" v="752" actId="1076"/>
          <ac:spMkLst>
            <pc:docMk/>
            <pc:sldMk cId="2897810194" sldId="256"/>
            <ac:spMk id="251" creationId="{CA618D99-4C26-084C-845A-359C294ABFB3}"/>
          </ac:spMkLst>
        </pc:spChg>
        <pc:spChg chg="mod">
          <ac:chgData name="Luigi Corsaro" userId="bd4b70b2-a714-4710-9f3a-142b1021471f" providerId="ADAL" clId="{FA68746C-380F-FC4B-B05F-B9C0F16DCB72}" dt="2021-11-03T16:25:18.657" v="752" actId="1076"/>
          <ac:spMkLst>
            <pc:docMk/>
            <pc:sldMk cId="2897810194" sldId="256"/>
            <ac:spMk id="253" creationId="{7CDFAB24-8186-FB44-9ADE-9FAF0076F318}"/>
          </ac:spMkLst>
        </pc:spChg>
        <pc:spChg chg="mod">
          <ac:chgData name="Luigi Corsaro" userId="bd4b70b2-a714-4710-9f3a-142b1021471f" providerId="ADAL" clId="{FA68746C-380F-FC4B-B05F-B9C0F16DCB72}" dt="2021-11-03T16:25:18.657" v="752" actId="1076"/>
          <ac:spMkLst>
            <pc:docMk/>
            <pc:sldMk cId="2897810194" sldId="256"/>
            <ac:spMk id="255" creationId="{8499A147-147D-654E-8A9F-F4481776430F}"/>
          </ac:spMkLst>
        </pc:spChg>
        <pc:spChg chg="mod">
          <ac:chgData name="Luigi Corsaro" userId="bd4b70b2-a714-4710-9f3a-142b1021471f" providerId="ADAL" clId="{FA68746C-380F-FC4B-B05F-B9C0F16DCB72}" dt="2021-11-03T16:25:18.657" v="752" actId="1076"/>
          <ac:spMkLst>
            <pc:docMk/>
            <pc:sldMk cId="2897810194" sldId="256"/>
            <ac:spMk id="256" creationId="{AD9ABB5A-EF75-2B42-9603-C1A61EBBB853}"/>
          </ac:spMkLst>
        </pc:spChg>
        <pc:spChg chg="mod">
          <ac:chgData name="Luigi Corsaro" userId="bd4b70b2-a714-4710-9f3a-142b1021471f" providerId="ADAL" clId="{FA68746C-380F-FC4B-B05F-B9C0F16DCB72}" dt="2021-11-03T16:25:18.657" v="752" actId="1076"/>
          <ac:spMkLst>
            <pc:docMk/>
            <pc:sldMk cId="2897810194" sldId="256"/>
            <ac:spMk id="257" creationId="{A48963F4-FD5C-3247-9055-90B5E440537D}"/>
          </ac:spMkLst>
        </pc:spChg>
        <pc:spChg chg="mod">
          <ac:chgData name="Luigi Corsaro" userId="bd4b70b2-a714-4710-9f3a-142b1021471f" providerId="ADAL" clId="{FA68746C-380F-FC4B-B05F-B9C0F16DCB72}" dt="2021-11-03T16:25:18.657" v="752" actId="1076"/>
          <ac:spMkLst>
            <pc:docMk/>
            <pc:sldMk cId="2897810194" sldId="256"/>
            <ac:spMk id="258" creationId="{EC015315-F0BB-964B-ADF0-C8BD6C8743D6}"/>
          </ac:spMkLst>
        </pc:spChg>
        <pc:spChg chg="mod">
          <ac:chgData name="Luigi Corsaro" userId="bd4b70b2-a714-4710-9f3a-142b1021471f" providerId="ADAL" clId="{FA68746C-380F-FC4B-B05F-B9C0F16DCB72}" dt="2021-11-03T16:25:18.657" v="752" actId="1076"/>
          <ac:spMkLst>
            <pc:docMk/>
            <pc:sldMk cId="2897810194" sldId="256"/>
            <ac:spMk id="262" creationId="{4DEAB736-A8A4-8146-B163-B9685677D067}"/>
          </ac:spMkLst>
        </pc:spChg>
        <pc:spChg chg="mod">
          <ac:chgData name="Luigi Corsaro" userId="bd4b70b2-a714-4710-9f3a-142b1021471f" providerId="ADAL" clId="{FA68746C-380F-FC4B-B05F-B9C0F16DCB72}" dt="2021-11-03T16:25:18.657" v="752" actId="1076"/>
          <ac:spMkLst>
            <pc:docMk/>
            <pc:sldMk cId="2897810194" sldId="256"/>
            <ac:spMk id="264" creationId="{5417FCE5-38EC-9447-B494-3D501A307792}"/>
          </ac:spMkLst>
        </pc:spChg>
        <pc:spChg chg="mod">
          <ac:chgData name="Luigi Corsaro" userId="bd4b70b2-a714-4710-9f3a-142b1021471f" providerId="ADAL" clId="{FA68746C-380F-FC4B-B05F-B9C0F16DCB72}" dt="2021-11-03T16:25:18.657" v="752" actId="1076"/>
          <ac:spMkLst>
            <pc:docMk/>
            <pc:sldMk cId="2897810194" sldId="256"/>
            <ac:spMk id="265" creationId="{089B912D-76D1-C947-B800-C897795E719F}"/>
          </ac:spMkLst>
        </pc:spChg>
        <pc:spChg chg="add mod">
          <ac:chgData name="Luigi Corsaro" userId="bd4b70b2-a714-4710-9f3a-142b1021471f" providerId="ADAL" clId="{FA68746C-380F-FC4B-B05F-B9C0F16DCB72}" dt="2021-11-03T16:25:18.657" v="752" actId="1076"/>
          <ac:spMkLst>
            <pc:docMk/>
            <pc:sldMk cId="2897810194" sldId="256"/>
            <ac:spMk id="266" creationId="{8F04426C-3B7B-2343-BEA8-59F35853F298}"/>
          </ac:spMkLst>
        </pc:spChg>
        <pc:spChg chg="mod">
          <ac:chgData name="Luigi Corsaro" userId="bd4b70b2-a714-4710-9f3a-142b1021471f" providerId="ADAL" clId="{FA68746C-380F-FC4B-B05F-B9C0F16DCB72}" dt="2021-11-03T16:25:18.657" v="752" actId="1076"/>
          <ac:spMkLst>
            <pc:docMk/>
            <pc:sldMk cId="2897810194" sldId="256"/>
            <ac:spMk id="267" creationId="{92268C81-3A04-3A48-9473-FC14B47F9277}"/>
          </ac:spMkLst>
        </pc:spChg>
        <pc:spChg chg="mod">
          <ac:chgData name="Luigi Corsaro" userId="bd4b70b2-a714-4710-9f3a-142b1021471f" providerId="ADAL" clId="{FA68746C-380F-FC4B-B05F-B9C0F16DCB72}" dt="2021-11-03T16:25:18.657" v="752" actId="1076"/>
          <ac:spMkLst>
            <pc:docMk/>
            <pc:sldMk cId="2897810194" sldId="256"/>
            <ac:spMk id="268" creationId="{6C255544-A6E6-5743-9B0F-E8D9CC232AF1}"/>
          </ac:spMkLst>
        </pc:spChg>
        <pc:spChg chg="mod">
          <ac:chgData name="Luigi Corsaro" userId="bd4b70b2-a714-4710-9f3a-142b1021471f" providerId="ADAL" clId="{FA68746C-380F-FC4B-B05F-B9C0F16DCB72}" dt="2021-11-03T16:25:18.657" v="752" actId="1076"/>
          <ac:spMkLst>
            <pc:docMk/>
            <pc:sldMk cId="2897810194" sldId="256"/>
            <ac:spMk id="269" creationId="{82925E51-A6EA-0344-9A58-44993D77F892}"/>
          </ac:spMkLst>
        </pc:spChg>
        <pc:spChg chg="mod">
          <ac:chgData name="Luigi Corsaro" userId="bd4b70b2-a714-4710-9f3a-142b1021471f" providerId="ADAL" clId="{FA68746C-380F-FC4B-B05F-B9C0F16DCB72}" dt="2021-11-03T16:25:18.657" v="752" actId="1076"/>
          <ac:spMkLst>
            <pc:docMk/>
            <pc:sldMk cId="2897810194" sldId="256"/>
            <ac:spMk id="270" creationId="{1005FB38-A2AB-B047-B224-45C726A3938D}"/>
          </ac:spMkLst>
        </pc:spChg>
        <pc:grpChg chg="add mod">
          <ac:chgData name="Luigi Corsaro" userId="bd4b70b2-a714-4710-9f3a-142b1021471f" providerId="ADAL" clId="{FA68746C-380F-FC4B-B05F-B9C0F16DCB72}" dt="2021-11-03T16:25:18.657" v="752" actId="1076"/>
          <ac:grpSpMkLst>
            <pc:docMk/>
            <pc:sldMk cId="2897810194" sldId="256"/>
            <ac:grpSpMk id="2" creationId="{02DFF71D-44C2-2746-8F01-8B531E763432}"/>
          </ac:grpSpMkLst>
        </pc:grpChg>
        <pc:grpChg chg="mod">
          <ac:chgData name="Luigi Corsaro" userId="bd4b70b2-a714-4710-9f3a-142b1021471f" providerId="ADAL" clId="{FA68746C-380F-FC4B-B05F-B9C0F16DCB72}" dt="2021-11-03T16:25:18.657" v="752" actId="1076"/>
          <ac:grpSpMkLst>
            <pc:docMk/>
            <pc:sldMk cId="2897810194" sldId="256"/>
            <ac:grpSpMk id="10" creationId="{FF0B251C-37E5-E241-935D-703087D23D46}"/>
          </ac:grpSpMkLst>
        </pc:grpChg>
        <pc:grpChg chg="mod">
          <ac:chgData name="Luigi Corsaro" userId="bd4b70b2-a714-4710-9f3a-142b1021471f" providerId="ADAL" clId="{FA68746C-380F-FC4B-B05F-B9C0F16DCB72}" dt="2021-11-03T16:25:18.657" v="752" actId="1076"/>
          <ac:grpSpMkLst>
            <pc:docMk/>
            <pc:sldMk cId="2897810194" sldId="256"/>
            <ac:grpSpMk id="39" creationId="{4A4015BA-7567-1B47-96E8-856B3CE070E3}"/>
          </ac:grpSpMkLst>
        </pc:grpChg>
        <pc:grpChg chg="mod">
          <ac:chgData name="Luigi Corsaro" userId="bd4b70b2-a714-4710-9f3a-142b1021471f" providerId="ADAL" clId="{FA68746C-380F-FC4B-B05F-B9C0F16DCB72}" dt="2021-11-03T16:25:18.657" v="752" actId="1076"/>
          <ac:grpSpMkLst>
            <pc:docMk/>
            <pc:sldMk cId="2897810194" sldId="256"/>
            <ac:grpSpMk id="40" creationId="{387D05BA-3C2B-0242-A517-5DE73A6BE268}"/>
          </ac:grpSpMkLst>
        </pc:grpChg>
        <pc:grpChg chg="mod">
          <ac:chgData name="Luigi Corsaro" userId="bd4b70b2-a714-4710-9f3a-142b1021471f" providerId="ADAL" clId="{FA68746C-380F-FC4B-B05F-B9C0F16DCB72}" dt="2021-11-03T16:25:18.657" v="752" actId="1076"/>
          <ac:grpSpMkLst>
            <pc:docMk/>
            <pc:sldMk cId="2897810194" sldId="256"/>
            <ac:grpSpMk id="44" creationId="{CD2161B5-8FC4-DC47-B6D7-21D12859614A}"/>
          </ac:grpSpMkLst>
        </pc:grpChg>
        <pc:grpChg chg="mod">
          <ac:chgData name="Luigi Corsaro" userId="bd4b70b2-a714-4710-9f3a-142b1021471f" providerId="ADAL" clId="{FA68746C-380F-FC4B-B05F-B9C0F16DCB72}" dt="2021-11-03T16:25:18.657" v="752" actId="1076"/>
          <ac:grpSpMkLst>
            <pc:docMk/>
            <pc:sldMk cId="2897810194" sldId="256"/>
            <ac:grpSpMk id="62" creationId="{3ECC1E2F-873D-7D4E-ABEC-E54C1D131AE6}"/>
          </ac:grpSpMkLst>
        </pc:grpChg>
        <pc:grpChg chg="mod">
          <ac:chgData name="Luigi Corsaro" userId="bd4b70b2-a714-4710-9f3a-142b1021471f" providerId="ADAL" clId="{FA68746C-380F-FC4B-B05F-B9C0F16DCB72}" dt="2021-11-03T16:25:18.657" v="752" actId="1076"/>
          <ac:grpSpMkLst>
            <pc:docMk/>
            <pc:sldMk cId="2897810194" sldId="256"/>
            <ac:grpSpMk id="82" creationId="{EB5A7A06-8B6C-364D-BB5C-287AE28B63E1}"/>
          </ac:grpSpMkLst>
        </pc:grpChg>
        <pc:graphicFrameChg chg="add del mod modGraphic">
          <ac:chgData name="Luigi Corsaro" userId="bd4b70b2-a714-4710-9f3a-142b1021471f" providerId="ADAL" clId="{FA68746C-380F-FC4B-B05F-B9C0F16DCB72}" dt="2021-11-03T16:12:28.836" v="187" actId="478"/>
          <ac:graphicFrameMkLst>
            <pc:docMk/>
            <pc:sldMk cId="2897810194" sldId="256"/>
            <ac:graphicFrameMk id="7" creationId="{8576D6F5-D1FB-8D47-962B-C4C9289EDE81}"/>
          </ac:graphicFrameMkLst>
        </pc:graphicFrameChg>
        <pc:graphicFrameChg chg="add del mod modGraphic">
          <ac:chgData name="Luigi Corsaro" userId="bd4b70b2-a714-4710-9f3a-142b1021471f" providerId="ADAL" clId="{FA68746C-380F-FC4B-B05F-B9C0F16DCB72}" dt="2021-11-03T16:14:43.430" v="275" actId="478"/>
          <ac:graphicFrameMkLst>
            <pc:docMk/>
            <pc:sldMk cId="2897810194" sldId="256"/>
            <ac:graphicFrameMk id="9" creationId="{FC094123-D79E-A442-97BA-5447E9635B46}"/>
          </ac:graphicFrameMkLst>
        </pc:graphicFrameChg>
        <pc:picChg chg="mod">
          <ac:chgData name="Luigi Corsaro" userId="bd4b70b2-a714-4710-9f3a-142b1021471f" providerId="ADAL" clId="{FA68746C-380F-FC4B-B05F-B9C0F16DCB72}" dt="2021-11-03T16:25:18.657" v="752" actId="1076"/>
          <ac:picMkLst>
            <pc:docMk/>
            <pc:sldMk cId="2897810194" sldId="256"/>
            <ac:picMk id="3" creationId="{A8606DC0-9DD9-B246-B215-FA2269BF7008}"/>
          </ac:picMkLst>
        </pc:picChg>
        <pc:picChg chg="add del mod">
          <ac:chgData name="Luigi Corsaro" userId="bd4b70b2-a714-4710-9f3a-142b1021471f" providerId="ADAL" clId="{FA68746C-380F-FC4B-B05F-B9C0F16DCB72}" dt="2021-11-03T16:05:31.539" v="112" actId="478"/>
          <ac:picMkLst>
            <pc:docMk/>
            <pc:sldMk cId="2897810194" sldId="256"/>
            <ac:picMk id="6" creationId="{AABFAA3F-8D44-F342-8E2E-A596CB314CBB}"/>
          </ac:picMkLst>
        </pc:picChg>
        <pc:picChg chg="mod">
          <ac:chgData name="Luigi Corsaro" userId="bd4b70b2-a714-4710-9f3a-142b1021471f" providerId="ADAL" clId="{FA68746C-380F-FC4B-B05F-B9C0F16DCB72}" dt="2021-11-03T16:25:18.657" v="752" actId="1076"/>
          <ac:picMkLst>
            <pc:docMk/>
            <pc:sldMk cId="2897810194" sldId="256"/>
            <ac:picMk id="38" creationId="{BC34D4AF-5335-8646-89D0-B917F6DEEA47}"/>
          </ac:picMkLst>
        </pc:picChg>
        <pc:picChg chg="mod">
          <ac:chgData name="Luigi Corsaro" userId="bd4b70b2-a714-4710-9f3a-142b1021471f" providerId="ADAL" clId="{FA68746C-380F-FC4B-B05F-B9C0F16DCB72}" dt="2021-11-03T16:25:18.657" v="752" actId="1076"/>
          <ac:picMkLst>
            <pc:docMk/>
            <pc:sldMk cId="2897810194" sldId="256"/>
            <ac:picMk id="72" creationId="{2E6059E1-C3B3-AD42-8F14-B8D86C25D1A4}"/>
          </ac:picMkLst>
        </pc:picChg>
        <pc:picChg chg="mod">
          <ac:chgData name="Luigi Corsaro" userId="bd4b70b2-a714-4710-9f3a-142b1021471f" providerId="ADAL" clId="{FA68746C-380F-FC4B-B05F-B9C0F16DCB72}" dt="2021-11-03T16:25:18.657" v="752" actId="1076"/>
          <ac:picMkLst>
            <pc:docMk/>
            <pc:sldMk cId="2897810194" sldId="256"/>
            <ac:picMk id="88" creationId="{4130427C-D9FA-E64B-9F7D-8D9000B100CA}"/>
          </ac:picMkLst>
        </pc:picChg>
        <pc:picChg chg="mod">
          <ac:chgData name="Luigi Corsaro" userId="bd4b70b2-a714-4710-9f3a-142b1021471f" providerId="ADAL" clId="{FA68746C-380F-FC4B-B05F-B9C0F16DCB72}" dt="2021-11-03T16:25:18.657" v="752" actId="1076"/>
          <ac:picMkLst>
            <pc:docMk/>
            <pc:sldMk cId="2897810194" sldId="256"/>
            <ac:picMk id="92" creationId="{B4A96DB1-CE35-D54B-BC2D-57D77F718EA6}"/>
          </ac:picMkLst>
        </pc:picChg>
        <pc:picChg chg="mod">
          <ac:chgData name="Luigi Corsaro" userId="bd4b70b2-a714-4710-9f3a-142b1021471f" providerId="ADAL" clId="{FA68746C-380F-FC4B-B05F-B9C0F16DCB72}" dt="2021-11-03T16:25:18.657" v="752" actId="1076"/>
          <ac:picMkLst>
            <pc:docMk/>
            <pc:sldMk cId="2897810194" sldId="256"/>
            <ac:picMk id="94" creationId="{368A69F3-1950-ED45-9E35-EA173DE725EE}"/>
          </ac:picMkLst>
        </pc:picChg>
        <pc:picChg chg="mod">
          <ac:chgData name="Luigi Corsaro" userId="bd4b70b2-a714-4710-9f3a-142b1021471f" providerId="ADAL" clId="{FA68746C-380F-FC4B-B05F-B9C0F16DCB72}" dt="2021-11-03T16:25:18.657" v="752" actId="1076"/>
          <ac:picMkLst>
            <pc:docMk/>
            <pc:sldMk cId="2897810194" sldId="256"/>
            <ac:picMk id="96" creationId="{E9EB6741-16A1-0C44-A78D-9253342507C2}"/>
          </ac:picMkLst>
        </pc:picChg>
        <pc:picChg chg="mod">
          <ac:chgData name="Luigi Corsaro" userId="bd4b70b2-a714-4710-9f3a-142b1021471f" providerId="ADAL" clId="{FA68746C-380F-FC4B-B05F-B9C0F16DCB72}" dt="2021-11-03T16:25:18.657" v="752" actId="1076"/>
          <ac:picMkLst>
            <pc:docMk/>
            <pc:sldMk cId="2897810194" sldId="256"/>
            <ac:picMk id="98" creationId="{EE5E7C17-6E39-F94D-BE40-F10E4231C6C1}"/>
          </ac:picMkLst>
        </pc:picChg>
        <pc:picChg chg="mod">
          <ac:chgData name="Luigi Corsaro" userId="bd4b70b2-a714-4710-9f3a-142b1021471f" providerId="ADAL" clId="{FA68746C-380F-FC4B-B05F-B9C0F16DCB72}" dt="2021-11-03T16:25:18.657" v="752" actId="1076"/>
          <ac:picMkLst>
            <pc:docMk/>
            <pc:sldMk cId="2897810194" sldId="256"/>
            <ac:picMk id="102" creationId="{6BCFA91E-1909-7443-9E7A-028A0CD3B377}"/>
          </ac:picMkLst>
        </pc:picChg>
        <pc:picChg chg="mod">
          <ac:chgData name="Luigi Corsaro" userId="bd4b70b2-a714-4710-9f3a-142b1021471f" providerId="ADAL" clId="{FA68746C-380F-FC4B-B05F-B9C0F16DCB72}" dt="2021-11-03T16:25:18.657" v="752" actId="1076"/>
          <ac:picMkLst>
            <pc:docMk/>
            <pc:sldMk cId="2897810194" sldId="256"/>
            <ac:picMk id="104" creationId="{7AED7F86-2536-9E41-BE1E-20E1D42C28DC}"/>
          </ac:picMkLst>
        </pc:picChg>
        <pc:picChg chg="mod">
          <ac:chgData name="Luigi Corsaro" userId="bd4b70b2-a714-4710-9f3a-142b1021471f" providerId="ADAL" clId="{FA68746C-380F-FC4B-B05F-B9C0F16DCB72}" dt="2021-11-03T16:25:18.657" v="752" actId="1076"/>
          <ac:picMkLst>
            <pc:docMk/>
            <pc:sldMk cId="2897810194" sldId="256"/>
            <ac:picMk id="109" creationId="{598A3D5E-52C1-9343-9675-D2F0B33A3454}"/>
          </ac:picMkLst>
        </pc:picChg>
        <pc:picChg chg="add del mod">
          <ac:chgData name="Luigi Corsaro" userId="bd4b70b2-a714-4710-9f3a-142b1021471f" providerId="ADAL" clId="{FA68746C-380F-FC4B-B05F-B9C0F16DCB72}" dt="2021-11-03T16:05:30.005" v="111" actId="478"/>
          <ac:picMkLst>
            <pc:docMk/>
            <pc:sldMk cId="2897810194" sldId="256"/>
            <ac:picMk id="263" creationId="{A5AD2CD4-D236-FF49-B97F-6919E59E7F5F}"/>
          </ac:picMkLst>
        </pc:picChg>
        <pc:picChg chg="add del mod">
          <ac:chgData name="Luigi Corsaro" userId="bd4b70b2-a714-4710-9f3a-142b1021471f" providerId="ADAL" clId="{FA68746C-380F-FC4B-B05F-B9C0F16DCB72}" dt="2021-11-03T16:02:35.471" v="101" actId="478"/>
          <ac:picMkLst>
            <pc:docMk/>
            <pc:sldMk cId="2897810194" sldId="256"/>
            <ac:picMk id="1026" creationId="{38154FDE-1D59-A740-80F7-959973419C2A}"/>
          </ac:picMkLst>
        </pc:picChg>
        <pc:picChg chg="add del">
          <ac:chgData name="Luigi Corsaro" userId="bd4b70b2-a714-4710-9f3a-142b1021471f" providerId="ADAL" clId="{FA68746C-380F-FC4B-B05F-B9C0F16DCB72}" dt="2021-11-03T16:02:34.296" v="100" actId="478"/>
          <ac:picMkLst>
            <pc:docMk/>
            <pc:sldMk cId="2897810194" sldId="256"/>
            <ac:picMk id="1028" creationId="{8EF719E1-2D5F-B240-83BC-9A1025F22F66}"/>
          </ac:picMkLst>
        </pc:picChg>
        <pc:cxnChg chg="mod">
          <ac:chgData name="Luigi Corsaro" userId="bd4b70b2-a714-4710-9f3a-142b1021471f" providerId="ADAL" clId="{FA68746C-380F-FC4B-B05F-B9C0F16DCB72}" dt="2021-11-03T16:25:18.657" v="752" actId="1076"/>
          <ac:cxnSpMkLst>
            <pc:docMk/>
            <pc:sldMk cId="2897810194" sldId="256"/>
            <ac:cxnSpMk id="49" creationId="{4EB25EAC-45D2-DF46-820F-BEDBDEDC1860}"/>
          </ac:cxnSpMkLst>
        </pc:cxnChg>
        <pc:cxnChg chg="mod">
          <ac:chgData name="Luigi Corsaro" userId="bd4b70b2-a714-4710-9f3a-142b1021471f" providerId="ADAL" clId="{FA68746C-380F-FC4B-B05F-B9C0F16DCB72}" dt="2021-11-03T16:25:18.657" v="752" actId="1076"/>
          <ac:cxnSpMkLst>
            <pc:docMk/>
            <pc:sldMk cId="2897810194" sldId="256"/>
            <ac:cxnSpMk id="50" creationId="{896595CE-8FC4-F54D-99DA-487004B8E1B5}"/>
          </ac:cxnSpMkLst>
        </pc:cxnChg>
        <pc:cxnChg chg="mod">
          <ac:chgData name="Luigi Corsaro" userId="bd4b70b2-a714-4710-9f3a-142b1021471f" providerId="ADAL" clId="{FA68746C-380F-FC4B-B05F-B9C0F16DCB72}" dt="2021-11-03T16:25:18.657" v="752" actId="1076"/>
          <ac:cxnSpMkLst>
            <pc:docMk/>
            <pc:sldMk cId="2897810194" sldId="256"/>
            <ac:cxnSpMk id="51" creationId="{4A830778-09EF-8446-BB54-45D4C5ABC7BF}"/>
          </ac:cxnSpMkLst>
        </pc:cxnChg>
        <pc:cxnChg chg="mod">
          <ac:chgData name="Luigi Corsaro" userId="bd4b70b2-a714-4710-9f3a-142b1021471f" providerId="ADAL" clId="{FA68746C-380F-FC4B-B05F-B9C0F16DCB72}" dt="2021-11-03T16:25:18.657" v="752" actId="1076"/>
          <ac:cxnSpMkLst>
            <pc:docMk/>
            <pc:sldMk cId="2897810194" sldId="256"/>
            <ac:cxnSpMk id="52" creationId="{8266F853-9FA0-DF49-9B42-78954F1588C4}"/>
          </ac:cxnSpMkLst>
        </pc:cxnChg>
        <pc:cxnChg chg="mod">
          <ac:chgData name="Luigi Corsaro" userId="bd4b70b2-a714-4710-9f3a-142b1021471f" providerId="ADAL" clId="{FA68746C-380F-FC4B-B05F-B9C0F16DCB72}" dt="2021-11-03T16:25:18.657" v="752" actId="1076"/>
          <ac:cxnSpMkLst>
            <pc:docMk/>
            <pc:sldMk cId="2897810194" sldId="256"/>
            <ac:cxnSpMk id="53" creationId="{620AD203-383A-D94B-BE4A-E6A87E13C0C9}"/>
          </ac:cxnSpMkLst>
        </pc:cxnChg>
        <pc:cxnChg chg="mod">
          <ac:chgData name="Luigi Corsaro" userId="bd4b70b2-a714-4710-9f3a-142b1021471f" providerId="ADAL" clId="{FA68746C-380F-FC4B-B05F-B9C0F16DCB72}" dt="2021-11-03T16:25:18.657" v="752" actId="1076"/>
          <ac:cxnSpMkLst>
            <pc:docMk/>
            <pc:sldMk cId="2897810194" sldId="256"/>
            <ac:cxnSpMk id="54" creationId="{B543CDAC-753F-B44D-A717-E78043997B2C}"/>
          </ac:cxnSpMkLst>
        </pc:cxnChg>
        <pc:cxnChg chg="mod">
          <ac:chgData name="Luigi Corsaro" userId="bd4b70b2-a714-4710-9f3a-142b1021471f" providerId="ADAL" clId="{FA68746C-380F-FC4B-B05F-B9C0F16DCB72}" dt="2021-11-03T16:25:18.657" v="752" actId="1076"/>
          <ac:cxnSpMkLst>
            <pc:docMk/>
            <pc:sldMk cId="2897810194" sldId="256"/>
            <ac:cxnSpMk id="55" creationId="{C1779477-E133-DA46-BDD3-3420AE6EAD47}"/>
          </ac:cxnSpMkLst>
        </pc:cxnChg>
        <pc:cxnChg chg="mod">
          <ac:chgData name="Luigi Corsaro" userId="bd4b70b2-a714-4710-9f3a-142b1021471f" providerId="ADAL" clId="{FA68746C-380F-FC4B-B05F-B9C0F16DCB72}" dt="2021-11-03T16:25:18.657" v="752" actId="1076"/>
          <ac:cxnSpMkLst>
            <pc:docMk/>
            <pc:sldMk cId="2897810194" sldId="256"/>
            <ac:cxnSpMk id="56" creationId="{B4D01AC3-BD8C-134C-BE13-8A97133BE5CE}"/>
          </ac:cxnSpMkLst>
        </pc:cxnChg>
        <pc:cxnChg chg="mod">
          <ac:chgData name="Luigi Corsaro" userId="bd4b70b2-a714-4710-9f3a-142b1021471f" providerId="ADAL" clId="{FA68746C-380F-FC4B-B05F-B9C0F16DCB72}" dt="2021-11-03T16:25:18.657" v="752" actId="1076"/>
          <ac:cxnSpMkLst>
            <pc:docMk/>
            <pc:sldMk cId="2897810194" sldId="256"/>
            <ac:cxnSpMk id="57" creationId="{BF5EC5FB-9F77-FA42-967E-CC19ABFAB77F}"/>
          </ac:cxnSpMkLst>
        </pc:cxnChg>
        <pc:cxnChg chg="mod">
          <ac:chgData name="Luigi Corsaro" userId="bd4b70b2-a714-4710-9f3a-142b1021471f" providerId="ADAL" clId="{FA68746C-380F-FC4B-B05F-B9C0F16DCB72}" dt="2021-11-03T16:25:18.657" v="752" actId="1076"/>
          <ac:cxnSpMkLst>
            <pc:docMk/>
            <pc:sldMk cId="2897810194" sldId="256"/>
            <ac:cxnSpMk id="58" creationId="{9EFF8FAF-44FB-474E-920B-8396218B87A3}"/>
          </ac:cxnSpMkLst>
        </pc:cxnChg>
        <pc:cxnChg chg="mod">
          <ac:chgData name="Luigi Corsaro" userId="bd4b70b2-a714-4710-9f3a-142b1021471f" providerId="ADAL" clId="{FA68746C-380F-FC4B-B05F-B9C0F16DCB72}" dt="2021-11-03T16:25:18.657" v="752" actId="1076"/>
          <ac:cxnSpMkLst>
            <pc:docMk/>
            <pc:sldMk cId="2897810194" sldId="256"/>
            <ac:cxnSpMk id="59" creationId="{02A9C91A-CCC0-D248-A940-36065C455E58}"/>
          </ac:cxnSpMkLst>
        </pc:cxnChg>
        <pc:cxnChg chg="mod">
          <ac:chgData name="Luigi Corsaro" userId="bd4b70b2-a714-4710-9f3a-142b1021471f" providerId="ADAL" clId="{FA68746C-380F-FC4B-B05F-B9C0F16DCB72}" dt="2021-11-03T16:25:18.657" v="752" actId="1076"/>
          <ac:cxnSpMkLst>
            <pc:docMk/>
            <pc:sldMk cId="2897810194" sldId="256"/>
            <ac:cxnSpMk id="60" creationId="{3A4D06EF-9C02-0D44-A9F8-CDFDB455A032}"/>
          </ac:cxnSpMkLst>
        </pc:cxnChg>
        <pc:cxnChg chg="mod">
          <ac:chgData name="Luigi Corsaro" userId="bd4b70b2-a714-4710-9f3a-142b1021471f" providerId="ADAL" clId="{FA68746C-380F-FC4B-B05F-B9C0F16DCB72}" dt="2021-11-03T16:25:18.657" v="752" actId="1076"/>
          <ac:cxnSpMkLst>
            <pc:docMk/>
            <pc:sldMk cId="2897810194" sldId="256"/>
            <ac:cxnSpMk id="61" creationId="{27078602-D23E-B845-80E3-F8360ADAAD2F}"/>
          </ac:cxnSpMkLst>
        </pc:cxnChg>
        <pc:cxnChg chg="mod">
          <ac:chgData name="Luigi Corsaro" userId="bd4b70b2-a714-4710-9f3a-142b1021471f" providerId="ADAL" clId="{FA68746C-380F-FC4B-B05F-B9C0F16DCB72}" dt="2021-11-03T16:25:18.657" v="752" actId="1076"/>
          <ac:cxnSpMkLst>
            <pc:docMk/>
            <pc:sldMk cId="2897810194" sldId="256"/>
            <ac:cxnSpMk id="65" creationId="{F93345F5-8447-6A42-B7D4-3A23BA4F9322}"/>
          </ac:cxnSpMkLst>
        </pc:cxnChg>
        <pc:cxnChg chg="mod">
          <ac:chgData name="Luigi Corsaro" userId="bd4b70b2-a714-4710-9f3a-142b1021471f" providerId="ADAL" clId="{FA68746C-380F-FC4B-B05F-B9C0F16DCB72}" dt="2021-11-03T16:25:18.657" v="752" actId="1076"/>
          <ac:cxnSpMkLst>
            <pc:docMk/>
            <pc:sldMk cId="2897810194" sldId="256"/>
            <ac:cxnSpMk id="66" creationId="{AAC9ACD2-5F42-6844-A487-10DCC082563D}"/>
          </ac:cxnSpMkLst>
        </pc:cxnChg>
        <pc:cxnChg chg="mod">
          <ac:chgData name="Luigi Corsaro" userId="bd4b70b2-a714-4710-9f3a-142b1021471f" providerId="ADAL" clId="{FA68746C-380F-FC4B-B05F-B9C0F16DCB72}" dt="2021-11-03T16:25:18.657" v="752" actId="1076"/>
          <ac:cxnSpMkLst>
            <pc:docMk/>
            <pc:sldMk cId="2897810194" sldId="256"/>
            <ac:cxnSpMk id="67" creationId="{970698DF-115C-1248-B804-62EEECE257F2}"/>
          </ac:cxnSpMkLst>
        </pc:cxnChg>
        <pc:cxnChg chg="mod">
          <ac:chgData name="Luigi Corsaro" userId="bd4b70b2-a714-4710-9f3a-142b1021471f" providerId="ADAL" clId="{FA68746C-380F-FC4B-B05F-B9C0F16DCB72}" dt="2021-11-03T16:25:18.657" v="752" actId="1076"/>
          <ac:cxnSpMkLst>
            <pc:docMk/>
            <pc:sldMk cId="2897810194" sldId="256"/>
            <ac:cxnSpMk id="68" creationId="{F13B368B-4BE4-A748-9602-E79E416FABBD}"/>
          </ac:cxnSpMkLst>
        </pc:cxnChg>
        <pc:cxnChg chg="mod">
          <ac:chgData name="Luigi Corsaro" userId="bd4b70b2-a714-4710-9f3a-142b1021471f" providerId="ADAL" clId="{FA68746C-380F-FC4B-B05F-B9C0F16DCB72}" dt="2021-11-03T16:25:18.657" v="752" actId="1076"/>
          <ac:cxnSpMkLst>
            <pc:docMk/>
            <pc:sldMk cId="2897810194" sldId="256"/>
            <ac:cxnSpMk id="69" creationId="{99863261-801D-204E-806A-E06955131C3C}"/>
          </ac:cxnSpMkLst>
        </pc:cxnChg>
        <pc:cxnChg chg="mod">
          <ac:chgData name="Luigi Corsaro" userId="bd4b70b2-a714-4710-9f3a-142b1021471f" providerId="ADAL" clId="{FA68746C-380F-FC4B-B05F-B9C0F16DCB72}" dt="2021-11-03T16:25:18.657" v="752" actId="1076"/>
          <ac:cxnSpMkLst>
            <pc:docMk/>
            <pc:sldMk cId="2897810194" sldId="256"/>
            <ac:cxnSpMk id="71" creationId="{89D0C2AA-5FB7-8040-BAAD-C8E19F99E806}"/>
          </ac:cxnSpMkLst>
        </pc:cxnChg>
        <pc:cxnChg chg="mod">
          <ac:chgData name="Luigi Corsaro" userId="bd4b70b2-a714-4710-9f3a-142b1021471f" providerId="ADAL" clId="{FA68746C-380F-FC4B-B05F-B9C0F16DCB72}" dt="2021-11-03T16:25:18.657" v="752" actId="1076"/>
          <ac:cxnSpMkLst>
            <pc:docMk/>
            <pc:sldMk cId="2897810194" sldId="256"/>
            <ac:cxnSpMk id="73" creationId="{4DE7C573-BA74-B245-8634-CA55B63F26EB}"/>
          </ac:cxnSpMkLst>
        </pc:cxnChg>
        <pc:cxnChg chg="mod">
          <ac:chgData name="Luigi Corsaro" userId="bd4b70b2-a714-4710-9f3a-142b1021471f" providerId="ADAL" clId="{FA68746C-380F-FC4B-B05F-B9C0F16DCB72}" dt="2021-11-03T16:25:18.657" v="752" actId="1076"/>
          <ac:cxnSpMkLst>
            <pc:docMk/>
            <pc:sldMk cId="2897810194" sldId="256"/>
            <ac:cxnSpMk id="74" creationId="{E0EFE35A-C8A6-454D-A16C-32F923D63611}"/>
          </ac:cxnSpMkLst>
        </pc:cxnChg>
        <pc:cxnChg chg="mod">
          <ac:chgData name="Luigi Corsaro" userId="bd4b70b2-a714-4710-9f3a-142b1021471f" providerId="ADAL" clId="{FA68746C-380F-FC4B-B05F-B9C0F16DCB72}" dt="2021-11-03T16:25:18.657" v="752" actId="1076"/>
          <ac:cxnSpMkLst>
            <pc:docMk/>
            <pc:sldMk cId="2897810194" sldId="256"/>
            <ac:cxnSpMk id="75" creationId="{423E2795-EA05-404A-AD73-D421E3FC4720}"/>
          </ac:cxnSpMkLst>
        </pc:cxnChg>
        <pc:cxnChg chg="mod">
          <ac:chgData name="Luigi Corsaro" userId="bd4b70b2-a714-4710-9f3a-142b1021471f" providerId="ADAL" clId="{FA68746C-380F-FC4B-B05F-B9C0F16DCB72}" dt="2021-11-03T16:25:18.657" v="752" actId="1076"/>
          <ac:cxnSpMkLst>
            <pc:docMk/>
            <pc:sldMk cId="2897810194" sldId="256"/>
            <ac:cxnSpMk id="76" creationId="{80814B0A-9AEA-224B-81E5-B1A191EB73E9}"/>
          </ac:cxnSpMkLst>
        </pc:cxnChg>
        <pc:cxnChg chg="mod">
          <ac:chgData name="Luigi Corsaro" userId="bd4b70b2-a714-4710-9f3a-142b1021471f" providerId="ADAL" clId="{FA68746C-380F-FC4B-B05F-B9C0F16DCB72}" dt="2021-11-03T16:25:18.657" v="752" actId="1076"/>
          <ac:cxnSpMkLst>
            <pc:docMk/>
            <pc:sldMk cId="2897810194" sldId="256"/>
            <ac:cxnSpMk id="77" creationId="{FC73B68C-1DE9-5C46-8162-F7ABADFB5352}"/>
          </ac:cxnSpMkLst>
        </pc:cxnChg>
        <pc:cxnChg chg="mod">
          <ac:chgData name="Luigi Corsaro" userId="bd4b70b2-a714-4710-9f3a-142b1021471f" providerId="ADAL" clId="{FA68746C-380F-FC4B-B05F-B9C0F16DCB72}" dt="2021-11-03T16:25:18.657" v="752" actId="1076"/>
          <ac:cxnSpMkLst>
            <pc:docMk/>
            <pc:sldMk cId="2897810194" sldId="256"/>
            <ac:cxnSpMk id="78" creationId="{640B262F-4AC4-414A-9D22-E13A46AE4D73}"/>
          </ac:cxnSpMkLst>
        </pc:cxnChg>
        <pc:cxnChg chg="mod">
          <ac:chgData name="Luigi Corsaro" userId="bd4b70b2-a714-4710-9f3a-142b1021471f" providerId="ADAL" clId="{FA68746C-380F-FC4B-B05F-B9C0F16DCB72}" dt="2021-11-03T16:25:18.657" v="752" actId="1076"/>
          <ac:cxnSpMkLst>
            <pc:docMk/>
            <pc:sldMk cId="2897810194" sldId="256"/>
            <ac:cxnSpMk id="79" creationId="{3110510B-BF69-3045-830F-95A42489FB7E}"/>
          </ac:cxnSpMkLst>
        </pc:cxnChg>
        <pc:cxnChg chg="mod">
          <ac:chgData name="Luigi Corsaro" userId="bd4b70b2-a714-4710-9f3a-142b1021471f" providerId="ADAL" clId="{FA68746C-380F-FC4B-B05F-B9C0F16DCB72}" dt="2021-11-03T16:25:18.657" v="752" actId="1076"/>
          <ac:cxnSpMkLst>
            <pc:docMk/>
            <pc:sldMk cId="2897810194" sldId="256"/>
            <ac:cxnSpMk id="80" creationId="{DC88B924-40DB-294D-B761-9E65DE1FC785}"/>
          </ac:cxnSpMkLst>
        </pc:cxnChg>
        <pc:cxnChg chg="mod">
          <ac:chgData name="Luigi Corsaro" userId="bd4b70b2-a714-4710-9f3a-142b1021471f" providerId="ADAL" clId="{FA68746C-380F-FC4B-B05F-B9C0F16DCB72}" dt="2021-11-03T16:25:18.657" v="752" actId="1076"/>
          <ac:cxnSpMkLst>
            <pc:docMk/>
            <pc:sldMk cId="2897810194" sldId="256"/>
            <ac:cxnSpMk id="81" creationId="{BD8E61F2-C21B-2240-9C0A-234BA1335486}"/>
          </ac:cxnSpMkLst>
        </pc:cxnChg>
        <pc:cxnChg chg="mod">
          <ac:chgData name="Luigi Corsaro" userId="bd4b70b2-a714-4710-9f3a-142b1021471f" providerId="ADAL" clId="{FA68746C-380F-FC4B-B05F-B9C0F16DCB72}" dt="2021-11-03T16:25:18.657" v="752" actId="1076"/>
          <ac:cxnSpMkLst>
            <pc:docMk/>
            <pc:sldMk cId="2897810194" sldId="256"/>
            <ac:cxnSpMk id="85" creationId="{007FD1F0-46E7-974F-A0B9-738D1189C008}"/>
          </ac:cxnSpMkLst>
        </pc:cxnChg>
        <pc:cxnChg chg="mod">
          <ac:chgData name="Luigi Corsaro" userId="bd4b70b2-a714-4710-9f3a-142b1021471f" providerId="ADAL" clId="{FA68746C-380F-FC4B-B05F-B9C0F16DCB72}" dt="2021-11-03T16:25:18.657" v="752" actId="1076"/>
          <ac:cxnSpMkLst>
            <pc:docMk/>
            <pc:sldMk cId="2897810194" sldId="256"/>
            <ac:cxnSpMk id="86" creationId="{26949FF1-173B-8646-9875-A74547A6759B}"/>
          </ac:cxnSpMkLst>
        </pc:cxnChg>
        <pc:cxnChg chg="mod">
          <ac:chgData name="Luigi Corsaro" userId="bd4b70b2-a714-4710-9f3a-142b1021471f" providerId="ADAL" clId="{FA68746C-380F-FC4B-B05F-B9C0F16DCB72}" dt="2021-11-03T16:25:18.657" v="752" actId="1076"/>
          <ac:cxnSpMkLst>
            <pc:docMk/>
            <pc:sldMk cId="2897810194" sldId="256"/>
            <ac:cxnSpMk id="87" creationId="{CE14AA82-B9BD-724B-94CB-CC91A56E62CF}"/>
          </ac:cxnSpMkLst>
        </pc:cxnChg>
        <pc:cxnChg chg="mod">
          <ac:chgData name="Luigi Corsaro" userId="bd4b70b2-a714-4710-9f3a-142b1021471f" providerId="ADAL" clId="{FA68746C-380F-FC4B-B05F-B9C0F16DCB72}" dt="2021-11-03T16:25:18.657" v="752" actId="1076"/>
          <ac:cxnSpMkLst>
            <pc:docMk/>
            <pc:sldMk cId="2897810194" sldId="256"/>
            <ac:cxnSpMk id="89" creationId="{4214F66D-4BA7-6C4F-A5DA-059F24A28A79}"/>
          </ac:cxnSpMkLst>
        </pc:cxnChg>
        <pc:cxnChg chg="mod">
          <ac:chgData name="Luigi Corsaro" userId="bd4b70b2-a714-4710-9f3a-142b1021471f" providerId="ADAL" clId="{FA68746C-380F-FC4B-B05F-B9C0F16DCB72}" dt="2021-11-03T16:25:18.657" v="752" actId="1076"/>
          <ac:cxnSpMkLst>
            <pc:docMk/>
            <pc:sldMk cId="2897810194" sldId="256"/>
            <ac:cxnSpMk id="90" creationId="{B4BDE0F8-5DE3-134E-8219-A7D4004573D1}"/>
          </ac:cxnSpMkLst>
        </pc:cxnChg>
        <pc:cxnChg chg="mod">
          <ac:chgData name="Luigi Corsaro" userId="bd4b70b2-a714-4710-9f3a-142b1021471f" providerId="ADAL" clId="{FA68746C-380F-FC4B-B05F-B9C0F16DCB72}" dt="2021-11-03T16:25:18.657" v="752" actId="1076"/>
          <ac:cxnSpMkLst>
            <pc:docMk/>
            <pc:sldMk cId="2897810194" sldId="256"/>
            <ac:cxnSpMk id="91" creationId="{8FD8EAF2-C1D7-8447-921C-B72C93598223}"/>
          </ac:cxnSpMkLst>
        </pc:cxnChg>
        <pc:cxnChg chg="mod">
          <ac:chgData name="Luigi Corsaro" userId="bd4b70b2-a714-4710-9f3a-142b1021471f" providerId="ADAL" clId="{FA68746C-380F-FC4B-B05F-B9C0F16DCB72}" dt="2021-11-03T16:25:18.657" v="752" actId="1076"/>
          <ac:cxnSpMkLst>
            <pc:docMk/>
            <pc:sldMk cId="2897810194" sldId="256"/>
            <ac:cxnSpMk id="93" creationId="{2272DBEF-6316-2440-A3BB-502073205D08}"/>
          </ac:cxnSpMkLst>
        </pc:cxnChg>
        <pc:cxnChg chg="mod">
          <ac:chgData name="Luigi Corsaro" userId="bd4b70b2-a714-4710-9f3a-142b1021471f" providerId="ADAL" clId="{FA68746C-380F-FC4B-B05F-B9C0F16DCB72}" dt="2021-11-03T16:25:18.657" v="752" actId="1076"/>
          <ac:cxnSpMkLst>
            <pc:docMk/>
            <pc:sldMk cId="2897810194" sldId="256"/>
            <ac:cxnSpMk id="95" creationId="{AEB322D8-E95B-7B47-84D2-627B5CBFF57B}"/>
          </ac:cxnSpMkLst>
        </pc:cxnChg>
        <pc:cxnChg chg="mod">
          <ac:chgData name="Luigi Corsaro" userId="bd4b70b2-a714-4710-9f3a-142b1021471f" providerId="ADAL" clId="{FA68746C-380F-FC4B-B05F-B9C0F16DCB72}" dt="2021-11-03T16:25:18.657" v="752" actId="1076"/>
          <ac:cxnSpMkLst>
            <pc:docMk/>
            <pc:sldMk cId="2897810194" sldId="256"/>
            <ac:cxnSpMk id="97" creationId="{4D9121D3-D054-2943-B55C-3AA4CE0AA750}"/>
          </ac:cxnSpMkLst>
        </pc:cxnChg>
        <pc:cxnChg chg="mod">
          <ac:chgData name="Luigi Corsaro" userId="bd4b70b2-a714-4710-9f3a-142b1021471f" providerId="ADAL" clId="{FA68746C-380F-FC4B-B05F-B9C0F16DCB72}" dt="2021-11-03T16:25:18.657" v="752" actId="1076"/>
          <ac:cxnSpMkLst>
            <pc:docMk/>
            <pc:sldMk cId="2897810194" sldId="256"/>
            <ac:cxnSpMk id="101" creationId="{10F195DA-E482-DA48-B8DC-172F9823A7D8}"/>
          </ac:cxnSpMkLst>
        </pc:cxnChg>
        <pc:cxnChg chg="mod">
          <ac:chgData name="Luigi Corsaro" userId="bd4b70b2-a714-4710-9f3a-142b1021471f" providerId="ADAL" clId="{FA68746C-380F-FC4B-B05F-B9C0F16DCB72}" dt="2021-11-03T16:25:18.657" v="752" actId="1076"/>
          <ac:cxnSpMkLst>
            <pc:docMk/>
            <pc:sldMk cId="2897810194" sldId="256"/>
            <ac:cxnSpMk id="103" creationId="{70245891-5F1B-9D40-A90B-3BE925718030}"/>
          </ac:cxnSpMkLst>
        </pc:cxnChg>
        <pc:cxnChg chg="mod">
          <ac:chgData name="Luigi Corsaro" userId="bd4b70b2-a714-4710-9f3a-142b1021471f" providerId="ADAL" clId="{FA68746C-380F-FC4B-B05F-B9C0F16DCB72}" dt="2021-11-03T16:25:18.657" v="752" actId="1076"/>
          <ac:cxnSpMkLst>
            <pc:docMk/>
            <pc:sldMk cId="2897810194" sldId="256"/>
            <ac:cxnSpMk id="106" creationId="{2A76E0EC-74AF-814C-BDBA-9C63226E93D8}"/>
          </ac:cxnSpMkLst>
        </pc:cxnChg>
        <pc:cxnChg chg="mod">
          <ac:chgData name="Luigi Corsaro" userId="bd4b70b2-a714-4710-9f3a-142b1021471f" providerId="ADAL" clId="{FA68746C-380F-FC4B-B05F-B9C0F16DCB72}" dt="2021-11-03T16:25:18.657" v="752" actId="1076"/>
          <ac:cxnSpMkLst>
            <pc:docMk/>
            <pc:sldMk cId="2897810194" sldId="256"/>
            <ac:cxnSpMk id="107" creationId="{2FC59C8E-DC86-A64F-9683-D3DE8FF190A3}"/>
          </ac:cxnSpMkLst>
        </pc:cxnChg>
        <pc:cxnChg chg="mod">
          <ac:chgData name="Luigi Corsaro" userId="bd4b70b2-a714-4710-9f3a-142b1021471f" providerId="ADAL" clId="{FA68746C-380F-FC4B-B05F-B9C0F16DCB72}" dt="2021-11-03T16:25:18.657" v="752" actId="1076"/>
          <ac:cxnSpMkLst>
            <pc:docMk/>
            <pc:sldMk cId="2897810194" sldId="256"/>
            <ac:cxnSpMk id="108" creationId="{F891DD05-B1C6-7C4A-BE39-6253F8646D3D}"/>
          </ac:cxnSpMkLst>
        </pc:cxnChg>
        <pc:cxnChg chg="mod">
          <ac:chgData name="Luigi Corsaro" userId="bd4b70b2-a714-4710-9f3a-142b1021471f" providerId="ADAL" clId="{FA68746C-380F-FC4B-B05F-B9C0F16DCB72}" dt="2021-11-03T16:25:18.657" v="752" actId="1076"/>
          <ac:cxnSpMkLst>
            <pc:docMk/>
            <pc:sldMk cId="2897810194" sldId="256"/>
            <ac:cxnSpMk id="110" creationId="{3F00F187-4501-B54D-9BB3-6B91E1CC6A55}"/>
          </ac:cxnSpMkLst>
        </pc:cxnChg>
        <pc:cxnChg chg="mod">
          <ac:chgData name="Luigi Corsaro" userId="bd4b70b2-a714-4710-9f3a-142b1021471f" providerId="ADAL" clId="{FA68746C-380F-FC4B-B05F-B9C0F16DCB72}" dt="2021-11-03T16:25:18.657" v="752" actId="1076"/>
          <ac:cxnSpMkLst>
            <pc:docMk/>
            <pc:sldMk cId="2897810194" sldId="256"/>
            <ac:cxnSpMk id="111" creationId="{597C1627-5503-3A4B-B7B8-CB6A582D6AC7}"/>
          </ac:cxnSpMkLst>
        </pc:cxnChg>
        <pc:cxnChg chg="mod">
          <ac:chgData name="Luigi Corsaro" userId="bd4b70b2-a714-4710-9f3a-142b1021471f" providerId="ADAL" clId="{FA68746C-380F-FC4B-B05F-B9C0F16DCB72}" dt="2021-11-03T16:25:18.657" v="752" actId="1076"/>
          <ac:cxnSpMkLst>
            <pc:docMk/>
            <pc:sldMk cId="2897810194" sldId="256"/>
            <ac:cxnSpMk id="112" creationId="{DD7D787F-D1A4-5443-9D8A-46B0D7FB32DA}"/>
          </ac:cxnSpMkLst>
        </pc:cxnChg>
        <pc:cxnChg chg="mod">
          <ac:chgData name="Luigi Corsaro" userId="bd4b70b2-a714-4710-9f3a-142b1021471f" providerId="ADAL" clId="{FA68746C-380F-FC4B-B05F-B9C0F16DCB72}" dt="2021-11-03T16:25:18.657" v="752" actId="1076"/>
          <ac:cxnSpMkLst>
            <pc:docMk/>
            <pc:sldMk cId="2897810194" sldId="256"/>
            <ac:cxnSpMk id="113" creationId="{AFFBBF55-711A-7947-B765-6BCAAF0BB9E4}"/>
          </ac:cxnSpMkLst>
        </pc:cxnChg>
        <pc:cxnChg chg="mod">
          <ac:chgData name="Luigi Corsaro" userId="bd4b70b2-a714-4710-9f3a-142b1021471f" providerId="ADAL" clId="{FA68746C-380F-FC4B-B05F-B9C0F16DCB72}" dt="2021-11-03T16:25:18.657" v="752" actId="1076"/>
          <ac:cxnSpMkLst>
            <pc:docMk/>
            <pc:sldMk cId="2897810194" sldId="256"/>
            <ac:cxnSpMk id="114" creationId="{AB2CBD6B-A9CD-064C-AF0C-4536EFAF0ECF}"/>
          </ac:cxnSpMkLst>
        </pc:cxnChg>
        <pc:cxnChg chg="mod">
          <ac:chgData name="Luigi Corsaro" userId="bd4b70b2-a714-4710-9f3a-142b1021471f" providerId="ADAL" clId="{FA68746C-380F-FC4B-B05F-B9C0F16DCB72}" dt="2021-11-03T16:25:18.657" v="752" actId="1076"/>
          <ac:cxnSpMkLst>
            <pc:docMk/>
            <pc:sldMk cId="2897810194" sldId="256"/>
            <ac:cxnSpMk id="115" creationId="{D1EFE128-7EA8-6A4D-9372-436D3875CCD3}"/>
          </ac:cxnSpMkLst>
        </pc:cxnChg>
        <pc:cxnChg chg="mod">
          <ac:chgData name="Luigi Corsaro" userId="bd4b70b2-a714-4710-9f3a-142b1021471f" providerId="ADAL" clId="{FA68746C-380F-FC4B-B05F-B9C0F16DCB72}" dt="2021-11-03T16:25:18.657" v="752" actId="1076"/>
          <ac:cxnSpMkLst>
            <pc:docMk/>
            <pc:sldMk cId="2897810194" sldId="256"/>
            <ac:cxnSpMk id="116" creationId="{D3EF0F11-1E67-7D4D-94BB-2ECFEE518C1B}"/>
          </ac:cxnSpMkLst>
        </pc:cxnChg>
        <pc:cxnChg chg="mod">
          <ac:chgData name="Luigi Corsaro" userId="bd4b70b2-a714-4710-9f3a-142b1021471f" providerId="ADAL" clId="{FA68746C-380F-FC4B-B05F-B9C0F16DCB72}" dt="2021-11-03T16:25:18.657" v="752" actId="1076"/>
          <ac:cxnSpMkLst>
            <pc:docMk/>
            <pc:sldMk cId="2897810194" sldId="256"/>
            <ac:cxnSpMk id="117" creationId="{06C19096-DE36-AC44-A861-DE3D929842B0}"/>
          </ac:cxnSpMkLst>
        </pc:cxnChg>
        <pc:cxnChg chg="mod">
          <ac:chgData name="Luigi Corsaro" userId="bd4b70b2-a714-4710-9f3a-142b1021471f" providerId="ADAL" clId="{FA68746C-380F-FC4B-B05F-B9C0F16DCB72}" dt="2021-11-03T16:25:18.657" v="752" actId="1076"/>
          <ac:cxnSpMkLst>
            <pc:docMk/>
            <pc:sldMk cId="2897810194" sldId="256"/>
            <ac:cxnSpMk id="118" creationId="{264853E0-350E-AC48-A414-B19E72831E04}"/>
          </ac:cxnSpMkLst>
        </pc:cxnChg>
        <pc:cxnChg chg="mod">
          <ac:chgData name="Luigi Corsaro" userId="bd4b70b2-a714-4710-9f3a-142b1021471f" providerId="ADAL" clId="{FA68746C-380F-FC4B-B05F-B9C0F16DCB72}" dt="2021-11-03T16:25:18.657" v="752" actId="1076"/>
          <ac:cxnSpMkLst>
            <pc:docMk/>
            <pc:sldMk cId="2897810194" sldId="256"/>
            <ac:cxnSpMk id="119" creationId="{B6EB3AFF-0372-214B-8E3C-C4B996A7BFB0}"/>
          </ac:cxnSpMkLst>
        </pc:cxnChg>
        <pc:cxnChg chg="mod">
          <ac:chgData name="Luigi Corsaro" userId="bd4b70b2-a714-4710-9f3a-142b1021471f" providerId="ADAL" clId="{FA68746C-380F-FC4B-B05F-B9C0F16DCB72}" dt="2021-11-03T16:25:18.657" v="752" actId="1076"/>
          <ac:cxnSpMkLst>
            <pc:docMk/>
            <pc:sldMk cId="2897810194" sldId="256"/>
            <ac:cxnSpMk id="120" creationId="{F2376F06-4E1F-6341-B613-07F700EAA9D2}"/>
          </ac:cxnSpMkLst>
        </pc:cxnChg>
        <pc:cxnChg chg="mod">
          <ac:chgData name="Luigi Corsaro" userId="bd4b70b2-a714-4710-9f3a-142b1021471f" providerId="ADAL" clId="{FA68746C-380F-FC4B-B05F-B9C0F16DCB72}" dt="2021-11-03T16:25:18.657" v="752" actId="1076"/>
          <ac:cxnSpMkLst>
            <pc:docMk/>
            <pc:sldMk cId="2897810194" sldId="256"/>
            <ac:cxnSpMk id="121" creationId="{25FE5149-1740-8741-82BA-00DE34132716}"/>
          </ac:cxnSpMkLst>
        </pc:cxnChg>
        <pc:cxnChg chg="mod">
          <ac:chgData name="Luigi Corsaro" userId="bd4b70b2-a714-4710-9f3a-142b1021471f" providerId="ADAL" clId="{FA68746C-380F-FC4B-B05F-B9C0F16DCB72}" dt="2021-11-03T16:25:18.657" v="752" actId="1076"/>
          <ac:cxnSpMkLst>
            <pc:docMk/>
            <pc:sldMk cId="2897810194" sldId="256"/>
            <ac:cxnSpMk id="122" creationId="{A7FB42F5-3FB0-244B-8E1A-07E458177F19}"/>
          </ac:cxnSpMkLst>
        </pc:cxnChg>
        <pc:cxnChg chg="mod">
          <ac:chgData name="Luigi Corsaro" userId="bd4b70b2-a714-4710-9f3a-142b1021471f" providerId="ADAL" clId="{FA68746C-380F-FC4B-B05F-B9C0F16DCB72}" dt="2021-11-03T16:25:18.657" v="752" actId="1076"/>
          <ac:cxnSpMkLst>
            <pc:docMk/>
            <pc:sldMk cId="2897810194" sldId="256"/>
            <ac:cxnSpMk id="123" creationId="{9959D614-8756-6E45-BAC5-AD8A208504B8}"/>
          </ac:cxnSpMkLst>
        </pc:cxnChg>
        <pc:cxnChg chg="mod">
          <ac:chgData name="Luigi Corsaro" userId="bd4b70b2-a714-4710-9f3a-142b1021471f" providerId="ADAL" clId="{FA68746C-380F-FC4B-B05F-B9C0F16DCB72}" dt="2021-11-03T16:25:18.657" v="752" actId="1076"/>
          <ac:cxnSpMkLst>
            <pc:docMk/>
            <pc:sldMk cId="2897810194" sldId="256"/>
            <ac:cxnSpMk id="124" creationId="{77202C71-7B83-4D48-991B-84AC3AE0BAD3}"/>
          </ac:cxnSpMkLst>
        </pc:cxnChg>
        <pc:cxnChg chg="mod">
          <ac:chgData name="Luigi Corsaro" userId="bd4b70b2-a714-4710-9f3a-142b1021471f" providerId="ADAL" clId="{FA68746C-380F-FC4B-B05F-B9C0F16DCB72}" dt="2021-11-03T16:25:18.657" v="752" actId="1076"/>
          <ac:cxnSpMkLst>
            <pc:docMk/>
            <pc:sldMk cId="2897810194" sldId="256"/>
            <ac:cxnSpMk id="125" creationId="{F5335F5C-99C7-054B-A6AF-84355AD7D2BA}"/>
          </ac:cxnSpMkLst>
        </pc:cxnChg>
        <pc:cxnChg chg="mod">
          <ac:chgData name="Luigi Corsaro" userId="bd4b70b2-a714-4710-9f3a-142b1021471f" providerId="ADAL" clId="{FA68746C-380F-FC4B-B05F-B9C0F16DCB72}" dt="2021-11-03T16:25:18.657" v="752" actId="1076"/>
          <ac:cxnSpMkLst>
            <pc:docMk/>
            <pc:sldMk cId="2897810194" sldId="256"/>
            <ac:cxnSpMk id="126" creationId="{F46BB3FD-B008-0D44-9DD1-59B289075504}"/>
          </ac:cxnSpMkLst>
        </pc:cxnChg>
        <pc:cxnChg chg="mod">
          <ac:chgData name="Luigi Corsaro" userId="bd4b70b2-a714-4710-9f3a-142b1021471f" providerId="ADAL" clId="{FA68746C-380F-FC4B-B05F-B9C0F16DCB72}" dt="2021-11-03T16:25:18.657" v="752" actId="1076"/>
          <ac:cxnSpMkLst>
            <pc:docMk/>
            <pc:sldMk cId="2897810194" sldId="256"/>
            <ac:cxnSpMk id="127" creationId="{B31F94FF-5812-4F4E-AEAD-AA0E1C924B23}"/>
          </ac:cxnSpMkLst>
        </pc:cxnChg>
        <pc:cxnChg chg="mod">
          <ac:chgData name="Luigi Corsaro" userId="bd4b70b2-a714-4710-9f3a-142b1021471f" providerId="ADAL" clId="{FA68746C-380F-FC4B-B05F-B9C0F16DCB72}" dt="2021-11-03T16:25:18.657" v="752" actId="1076"/>
          <ac:cxnSpMkLst>
            <pc:docMk/>
            <pc:sldMk cId="2897810194" sldId="256"/>
            <ac:cxnSpMk id="128" creationId="{3447E09A-9FC2-A547-AC9C-CC042FE76EE8}"/>
          </ac:cxnSpMkLst>
        </pc:cxnChg>
        <pc:cxnChg chg="mod">
          <ac:chgData name="Luigi Corsaro" userId="bd4b70b2-a714-4710-9f3a-142b1021471f" providerId="ADAL" clId="{FA68746C-380F-FC4B-B05F-B9C0F16DCB72}" dt="2021-11-03T16:25:18.657" v="752" actId="1076"/>
          <ac:cxnSpMkLst>
            <pc:docMk/>
            <pc:sldMk cId="2897810194" sldId="256"/>
            <ac:cxnSpMk id="129" creationId="{277D6707-7AB3-E34A-9A9B-51F7352B070C}"/>
          </ac:cxnSpMkLst>
        </pc:cxnChg>
        <pc:cxnChg chg="mod">
          <ac:chgData name="Luigi Corsaro" userId="bd4b70b2-a714-4710-9f3a-142b1021471f" providerId="ADAL" clId="{FA68746C-380F-FC4B-B05F-B9C0F16DCB72}" dt="2021-11-03T16:25:18.657" v="752" actId="1076"/>
          <ac:cxnSpMkLst>
            <pc:docMk/>
            <pc:sldMk cId="2897810194" sldId="256"/>
            <ac:cxnSpMk id="130" creationId="{BE06499C-6E98-6441-9437-A2F6A912E95D}"/>
          </ac:cxnSpMkLst>
        </pc:cxnChg>
        <pc:cxnChg chg="mod">
          <ac:chgData name="Luigi Corsaro" userId="bd4b70b2-a714-4710-9f3a-142b1021471f" providerId="ADAL" clId="{FA68746C-380F-FC4B-B05F-B9C0F16DCB72}" dt="2021-11-03T16:25:18.657" v="752" actId="1076"/>
          <ac:cxnSpMkLst>
            <pc:docMk/>
            <pc:sldMk cId="2897810194" sldId="256"/>
            <ac:cxnSpMk id="131" creationId="{FE5AC479-7C5B-224F-B458-11CC1C3C1856}"/>
          </ac:cxnSpMkLst>
        </pc:cxnChg>
        <pc:cxnChg chg="mod">
          <ac:chgData name="Luigi Corsaro" userId="bd4b70b2-a714-4710-9f3a-142b1021471f" providerId="ADAL" clId="{FA68746C-380F-FC4B-B05F-B9C0F16DCB72}" dt="2021-11-03T16:25:18.657" v="752" actId="1076"/>
          <ac:cxnSpMkLst>
            <pc:docMk/>
            <pc:sldMk cId="2897810194" sldId="256"/>
            <ac:cxnSpMk id="132" creationId="{80CBFE0E-EAC8-274C-8828-B22AF0B28241}"/>
          </ac:cxnSpMkLst>
        </pc:cxnChg>
        <pc:cxnChg chg="mod">
          <ac:chgData name="Luigi Corsaro" userId="bd4b70b2-a714-4710-9f3a-142b1021471f" providerId="ADAL" clId="{FA68746C-380F-FC4B-B05F-B9C0F16DCB72}" dt="2021-11-03T16:25:18.657" v="752" actId="1076"/>
          <ac:cxnSpMkLst>
            <pc:docMk/>
            <pc:sldMk cId="2897810194" sldId="256"/>
            <ac:cxnSpMk id="133" creationId="{0E30F6F4-0E25-E54D-B706-AB3714AAA093}"/>
          </ac:cxnSpMkLst>
        </pc:cxnChg>
        <pc:cxnChg chg="mod">
          <ac:chgData name="Luigi Corsaro" userId="bd4b70b2-a714-4710-9f3a-142b1021471f" providerId="ADAL" clId="{FA68746C-380F-FC4B-B05F-B9C0F16DCB72}" dt="2021-11-03T16:25:18.657" v="752" actId="1076"/>
          <ac:cxnSpMkLst>
            <pc:docMk/>
            <pc:sldMk cId="2897810194" sldId="256"/>
            <ac:cxnSpMk id="134" creationId="{50F8A2A3-DE89-4846-9D4D-41BF602C413D}"/>
          </ac:cxnSpMkLst>
        </pc:cxnChg>
        <pc:cxnChg chg="mod">
          <ac:chgData name="Luigi Corsaro" userId="bd4b70b2-a714-4710-9f3a-142b1021471f" providerId="ADAL" clId="{FA68746C-380F-FC4B-B05F-B9C0F16DCB72}" dt="2021-11-03T16:25:18.657" v="752" actId="1076"/>
          <ac:cxnSpMkLst>
            <pc:docMk/>
            <pc:sldMk cId="2897810194" sldId="256"/>
            <ac:cxnSpMk id="135" creationId="{A6E3A310-C38C-6949-BCE1-B8F96C88F7CC}"/>
          </ac:cxnSpMkLst>
        </pc:cxnChg>
        <pc:cxnChg chg="mod">
          <ac:chgData name="Luigi Corsaro" userId="bd4b70b2-a714-4710-9f3a-142b1021471f" providerId="ADAL" clId="{FA68746C-380F-FC4B-B05F-B9C0F16DCB72}" dt="2021-11-03T16:25:18.657" v="752" actId="1076"/>
          <ac:cxnSpMkLst>
            <pc:docMk/>
            <pc:sldMk cId="2897810194" sldId="256"/>
            <ac:cxnSpMk id="136" creationId="{7F7EA93B-29FC-9F4C-86F4-5C438FBD3E23}"/>
          </ac:cxnSpMkLst>
        </pc:cxnChg>
        <pc:cxnChg chg="mod">
          <ac:chgData name="Luigi Corsaro" userId="bd4b70b2-a714-4710-9f3a-142b1021471f" providerId="ADAL" clId="{FA68746C-380F-FC4B-B05F-B9C0F16DCB72}" dt="2021-11-03T16:25:18.657" v="752" actId="1076"/>
          <ac:cxnSpMkLst>
            <pc:docMk/>
            <pc:sldMk cId="2897810194" sldId="256"/>
            <ac:cxnSpMk id="137" creationId="{AC88686B-728C-8E47-9B35-2704A49CBD02}"/>
          </ac:cxnSpMkLst>
        </pc:cxnChg>
        <pc:cxnChg chg="mod">
          <ac:chgData name="Luigi Corsaro" userId="bd4b70b2-a714-4710-9f3a-142b1021471f" providerId="ADAL" clId="{FA68746C-380F-FC4B-B05F-B9C0F16DCB72}" dt="2021-11-03T16:25:18.657" v="752" actId="1076"/>
          <ac:cxnSpMkLst>
            <pc:docMk/>
            <pc:sldMk cId="2897810194" sldId="256"/>
            <ac:cxnSpMk id="138" creationId="{4DAAFDDC-8DDC-C84C-987C-78987CBB18FC}"/>
          </ac:cxnSpMkLst>
        </pc:cxnChg>
        <pc:cxnChg chg="mod">
          <ac:chgData name="Luigi Corsaro" userId="bd4b70b2-a714-4710-9f3a-142b1021471f" providerId="ADAL" clId="{FA68746C-380F-FC4B-B05F-B9C0F16DCB72}" dt="2021-11-03T16:25:18.657" v="752" actId="1076"/>
          <ac:cxnSpMkLst>
            <pc:docMk/>
            <pc:sldMk cId="2897810194" sldId="256"/>
            <ac:cxnSpMk id="139" creationId="{B7E60710-038B-3C4D-97DC-BBDC9F09207D}"/>
          </ac:cxnSpMkLst>
        </pc:cxnChg>
        <pc:cxnChg chg="mod">
          <ac:chgData name="Luigi Corsaro" userId="bd4b70b2-a714-4710-9f3a-142b1021471f" providerId="ADAL" clId="{FA68746C-380F-FC4B-B05F-B9C0F16DCB72}" dt="2021-11-03T16:25:18.657" v="752" actId="1076"/>
          <ac:cxnSpMkLst>
            <pc:docMk/>
            <pc:sldMk cId="2897810194" sldId="256"/>
            <ac:cxnSpMk id="140" creationId="{C6DD6E33-120B-4849-AB19-C03516DB38DE}"/>
          </ac:cxnSpMkLst>
        </pc:cxnChg>
        <pc:cxnChg chg="mod">
          <ac:chgData name="Luigi Corsaro" userId="bd4b70b2-a714-4710-9f3a-142b1021471f" providerId="ADAL" clId="{FA68746C-380F-FC4B-B05F-B9C0F16DCB72}" dt="2021-11-03T16:25:18.657" v="752" actId="1076"/>
          <ac:cxnSpMkLst>
            <pc:docMk/>
            <pc:sldMk cId="2897810194" sldId="256"/>
            <ac:cxnSpMk id="141" creationId="{4F4C6510-F34C-3740-89B1-0AA92E29EDB3}"/>
          </ac:cxnSpMkLst>
        </pc:cxnChg>
        <pc:cxnChg chg="mod">
          <ac:chgData name="Luigi Corsaro" userId="bd4b70b2-a714-4710-9f3a-142b1021471f" providerId="ADAL" clId="{FA68746C-380F-FC4B-B05F-B9C0F16DCB72}" dt="2021-11-03T16:25:18.657" v="752" actId="1076"/>
          <ac:cxnSpMkLst>
            <pc:docMk/>
            <pc:sldMk cId="2897810194" sldId="256"/>
            <ac:cxnSpMk id="142" creationId="{FB7EBF83-477A-B845-B69E-23A8E9358DED}"/>
          </ac:cxnSpMkLst>
        </pc:cxnChg>
        <pc:cxnChg chg="mod">
          <ac:chgData name="Luigi Corsaro" userId="bd4b70b2-a714-4710-9f3a-142b1021471f" providerId="ADAL" clId="{FA68746C-380F-FC4B-B05F-B9C0F16DCB72}" dt="2021-11-03T16:25:18.657" v="752" actId="1076"/>
          <ac:cxnSpMkLst>
            <pc:docMk/>
            <pc:sldMk cId="2897810194" sldId="256"/>
            <ac:cxnSpMk id="143" creationId="{E5954C9B-2AA0-8D43-954B-5FC694D64DA9}"/>
          </ac:cxnSpMkLst>
        </pc:cxnChg>
        <pc:cxnChg chg="mod">
          <ac:chgData name="Luigi Corsaro" userId="bd4b70b2-a714-4710-9f3a-142b1021471f" providerId="ADAL" clId="{FA68746C-380F-FC4B-B05F-B9C0F16DCB72}" dt="2021-11-03T16:25:18.657" v="752" actId="1076"/>
          <ac:cxnSpMkLst>
            <pc:docMk/>
            <pc:sldMk cId="2897810194" sldId="256"/>
            <ac:cxnSpMk id="144" creationId="{62C7F53F-0E61-D042-9CA3-543FA410B055}"/>
          </ac:cxnSpMkLst>
        </pc:cxnChg>
        <pc:cxnChg chg="mod">
          <ac:chgData name="Luigi Corsaro" userId="bd4b70b2-a714-4710-9f3a-142b1021471f" providerId="ADAL" clId="{FA68746C-380F-FC4B-B05F-B9C0F16DCB72}" dt="2021-11-03T16:25:18.657" v="752" actId="1076"/>
          <ac:cxnSpMkLst>
            <pc:docMk/>
            <pc:sldMk cId="2897810194" sldId="256"/>
            <ac:cxnSpMk id="145" creationId="{E7D14BDE-763D-834B-B79B-B4D09B6B935D}"/>
          </ac:cxnSpMkLst>
        </pc:cxnChg>
        <pc:cxnChg chg="mod">
          <ac:chgData name="Luigi Corsaro" userId="bd4b70b2-a714-4710-9f3a-142b1021471f" providerId="ADAL" clId="{FA68746C-380F-FC4B-B05F-B9C0F16DCB72}" dt="2021-11-03T16:25:18.657" v="752" actId="1076"/>
          <ac:cxnSpMkLst>
            <pc:docMk/>
            <pc:sldMk cId="2897810194" sldId="256"/>
            <ac:cxnSpMk id="150" creationId="{FB534F55-EAE1-5F43-A777-A1068874640B}"/>
          </ac:cxnSpMkLst>
        </pc:cxnChg>
        <pc:cxnChg chg="mod">
          <ac:chgData name="Luigi Corsaro" userId="bd4b70b2-a714-4710-9f3a-142b1021471f" providerId="ADAL" clId="{FA68746C-380F-FC4B-B05F-B9C0F16DCB72}" dt="2021-11-03T16:25:18.657" v="752" actId="1076"/>
          <ac:cxnSpMkLst>
            <pc:docMk/>
            <pc:sldMk cId="2897810194" sldId="256"/>
            <ac:cxnSpMk id="152" creationId="{65AFDD04-9F57-AC43-B2E0-73CC3686588B}"/>
          </ac:cxnSpMkLst>
        </pc:cxnChg>
        <pc:cxnChg chg="mod">
          <ac:chgData name="Luigi Corsaro" userId="bd4b70b2-a714-4710-9f3a-142b1021471f" providerId="ADAL" clId="{FA68746C-380F-FC4B-B05F-B9C0F16DCB72}" dt="2021-11-03T16:25:18.657" v="752" actId="1076"/>
          <ac:cxnSpMkLst>
            <pc:docMk/>
            <pc:sldMk cId="2897810194" sldId="256"/>
            <ac:cxnSpMk id="155" creationId="{A67ADFEE-22F2-2041-8C39-EFBECFB65342}"/>
          </ac:cxnSpMkLst>
        </pc:cxnChg>
        <pc:cxnChg chg="mod">
          <ac:chgData name="Luigi Corsaro" userId="bd4b70b2-a714-4710-9f3a-142b1021471f" providerId="ADAL" clId="{FA68746C-380F-FC4B-B05F-B9C0F16DCB72}" dt="2021-11-03T16:25:18.657" v="752" actId="1076"/>
          <ac:cxnSpMkLst>
            <pc:docMk/>
            <pc:sldMk cId="2897810194" sldId="256"/>
            <ac:cxnSpMk id="156" creationId="{7EC1E40C-CA2C-6E48-84C4-B0B39A81E175}"/>
          </ac:cxnSpMkLst>
        </pc:cxnChg>
        <pc:cxnChg chg="mod">
          <ac:chgData name="Luigi Corsaro" userId="bd4b70b2-a714-4710-9f3a-142b1021471f" providerId="ADAL" clId="{FA68746C-380F-FC4B-B05F-B9C0F16DCB72}" dt="2021-11-03T16:25:18.657" v="752" actId="1076"/>
          <ac:cxnSpMkLst>
            <pc:docMk/>
            <pc:sldMk cId="2897810194" sldId="256"/>
            <ac:cxnSpMk id="157" creationId="{3801F408-7BA2-E340-AD42-2A54351E8C08}"/>
          </ac:cxnSpMkLst>
        </pc:cxnChg>
        <pc:cxnChg chg="mod">
          <ac:chgData name="Luigi Corsaro" userId="bd4b70b2-a714-4710-9f3a-142b1021471f" providerId="ADAL" clId="{FA68746C-380F-FC4B-B05F-B9C0F16DCB72}" dt="2021-11-03T16:25:18.657" v="752" actId="1076"/>
          <ac:cxnSpMkLst>
            <pc:docMk/>
            <pc:sldMk cId="2897810194" sldId="256"/>
            <ac:cxnSpMk id="158" creationId="{6867923D-3107-384A-80EC-49104AFB46C7}"/>
          </ac:cxnSpMkLst>
        </pc:cxnChg>
        <pc:cxnChg chg="mod">
          <ac:chgData name="Luigi Corsaro" userId="bd4b70b2-a714-4710-9f3a-142b1021471f" providerId="ADAL" clId="{FA68746C-380F-FC4B-B05F-B9C0F16DCB72}" dt="2021-11-03T16:25:18.657" v="752" actId="1076"/>
          <ac:cxnSpMkLst>
            <pc:docMk/>
            <pc:sldMk cId="2897810194" sldId="256"/>
            <ac:cxnSpMk id="159" creationId="{E18E01C3-73C8-8743-88B1-C990AFB4AAB2}"/>
          </ac:cxnSpMkLst>
        </pc:cxnChg>
        <pc:cxnChg chg="mod">
          <ac:chgData name="Luigi Corsaro" userId="bd4b70b2-a714-4710-9f3a-142b1021471f" providerId="ADAL" clId="{FA68746C-380F-FC4B-B05F-B9C0F16DCB72}" dt="2021-11-03T16:25:18.657" v="752" actId="1076"/>
          <ac:cxnSpMkLst>
            <pc:docMk/>
            <pc:sldMk cId="2897810194" sldId="256"/>
            <ac:cxnSpMk id="160" creationId="{70BC01DE-AD2B-B34E-B641-A0FF422C900D}"/>
          </ac:cxnSpMkLst>
        </pc:cxnChg>
        <pc:cxnChg chg="mod">
          <ac:chgData name="Luigi Corsaro" userId="bd4b70b2-a714-4710-9f3a-142b1021471f" providerId="ADAL" clId="{FA68746C-380F-FC4B-B05F-B9C0F16DCB72}" dt="2021-11-03T16:25:18.657" v="752" actId="1076"/>
          <ac:cxnSpMkLst>
            <pc:docMk/>
            <pc:sldMk cId="2897810194" sldId="256"/>
            <ac:cxnSpMk id="161" creationId="{71E4104D-9A4A-904F-BCC5-C758D659C1C1}"/>
          </ac:cxnSpMkLst>
        </pc:cxnChg>
        <pc:cxnChg chg="mod">
          <ac:chgData name="Luigi Corsaro" userId="bd4b70b2-a714-4710-9f3a-142b1021471f" providerId="ADAL" clId="{FA68746C-380F-FC4B-B05F-B9C0F16DCB72}" dt="2021-11-03T16:25:18.657" v="752" actId="1076"/>
          <ac:cxnSpMkLst>
            <pc:docMk/>
            <pc:sldMk cId="2897810194" sldId="256"/>
            <ac:cxnSpMk id="162" creationId="{3734A6B6-6128-9342-80C2-6244ECF53B1B}"/>
          </ac:cxnSpMkLst>
        </pc:cxnChg>
        <pc:cxnChg chg="mod">
          <ac:chgData name="Luigi Corsaro" userId="bd4b70b2-a714-4710-9f3a-142b1021471f" providerId="ADAL" clId="{FA68746C-380F-FC4B-B05F-B9C0F16DCB72}" dt="2021-11-03T16:25:18.657" v="752" actId="1076"/>
          <ac:cxnSpMkLst>
            <pc:docMk/>
            <pc:sldMk cId="2897810194" sldId="256"/>
            <ac:cxnSpMk id="163" creationId="{68592F53-1336-984A-AFB3-4369E14BB14B}"/>
          </ac:cxnSpMkLst>
        </pc:cxnChg>
        <pc:cxnChg chg="mod">
          <ac:chgData name="Luigi Corsaro" userId="bd4b70b2-a714-4710-9f3a-142b1021471f" providerId="ADAL" clId="{FA68746C-380F-FC4B-B05F-B9C0F16DCB72}" dt="2021-11-03T16:25:18.657" v="752" actId="1076"/>
          <ac:cxnSpMkLst>
            <pc:docMk/>
            <pc:sldMk cId="2897810194" sldId="256"/>
            <ac:cxnSpMk id="164" creationId="{16E5AF91-903F-7946-948A-00BD76B32B06}"/>
          </ac:cxnSpMkLst>
        </pc:cxnChg>
        <pc:cxnChg chg="mod">
          <ac:chgData name="Luigi Corsaro" userId="bd4b70b2-a714-4710-9f3a-142b1021471f" providerId="ADAL" clId="{FA68746C-380F-FC4B-B05F-B9C0F16DCB72}" dt="2021-11-03T16:25:18.657" v="752" actId="1076"/>
          <ac:cxnSpMkLst>
            <pc:docMk/>
            <pc:sldMk cId="2897810194" sldId="256"/>
            <ac:cxnSpMk id="165" creationId="{C9229224-EB3A-CC45-A919-BA829C18456A}"/>
          </ac:cxnSpMkLst>
        </pc:cxnChg>
        <pc:cxnChg chg="mod">
          <ac:chgData name="Luigi Corsaro" userId="bd4b70b2-a714-4710-9f3a-142b1021471f" providerId="ADAL" clId="{FA68746C-380F-FC4B-B05F-B9C0F16DCB72}" dt="2021-11-03T16:25:18.657" v="752" actId="1076"/>
          <ac:cxnSpMkLst>
            <pc:docMk/>
            <pc:sldMk cId="2897810194" sldId="256"/>
            <ac:cxnSpMk id="166" creationId="{1A5867A6-1238-6243-B7E4-915E8FD84D00}"/>
          </ac:cxnSpMkLst>
        </pc:cxnChg>
        <pc:cxnChg chg="mod">
          <ac:chgData name="Luigi Corsaro" userId="bd4b70b2-a714-4710-9f3a-142b1021471f" providerId="ADAL" clId="{FA68746C-380F-FC4B-B05F-B9C0F16DCB72}" dt="2021-11-03T16:25:18.657" v="752" actId="1076"/>
          <ac:cxnSpMkLst>
            <pc:docMk/>
            <pc:sldMk cId="2897810194" sldId="256"/>
            <ac:cxnSpMk id="167" creationId="{7EC6ED9A-ED89-7D4B-9FB6-D827412DC6E1}"/>
          </ac:cxnSpMkLst>
        </pc:cxnChg>
        <pc:cxnChg chg="mod">
          <ac:chgData name="Luigi Corsaro" userId="bd4b70b2-a714-4710-9f3a-142b1021471f" providerId="ADAL" clId="{FA68746C-380F-FC4B-B05F-B9C0F16DCB72}" dt="2021-11-03T16:25:18.657" v="752" actId="1076"/>
          <ac:cxnSpMkLst>
            <pc:docMk/>
            <pc:sldMk cId="2897810194" sldId="256"/>
            <ac:cxnSpMk id="168" creationId="{C2A2EDBF-BCF0-AB43-BD32-17214A9DF24F}"/>
          </ac:cxnSpMkLst>
        </pc:cxnChg>
        <pc:cxnChg chg="mod">
          <ac:chgData name="Luigi Corsaro" userId="bd4b70b2-a714-4710-9f3a-142b1021471f" providerId="ADAL" clId="{FA68746C-380F-FC4B-B05F-B9C0F16DCB72}" dt="2021-11-03T16:25:18.657" v="752" actId="1076"/>
          <ac:cxnSpMkLst>
            <pc:docMk/>
            <pc:sldMk cId="2897810194" sldId="256"/>
            <ac:cxnSpMk id="169" creationId="{93B87C07-BAA2-3540-877E-9CB1AB970C77}"/>
          </ac:cxnSpMkLst>
        </pc:cxnChg>
        <pc:cxnChg chg="mod">
          <ac:chgData name="Luigi Corsaro" userId="bd4b70b2-a714-4710-9f3a-142b1021471f" providerId="ADAL" clId="{FA68746C-380F-FC4B-B05F-B9C0F16DCB72}" dt="2021-11-03T16:25:18.657" v="752" actId="1076"/>
          <ac:cxnSpMkLst>
            <pc:docMk/>
            <pc:sldMk cId="2897810194" sldId="256"/>
            <ac:cxnSpMk id="170" creationId="{89566D69-B063-8843-8A68-400484F6BAC4}"/>
          </ac:cxnSpMkLst>
        </pc:cxnChg>
        <pc:cxnChg chg="mod">
          <ac:chgData name="Luigi Corsaro" userId="bd4b70b2-a714-4710-9f3a-142b1021471f" providerId="ADAL" clId="{FA68746C-380F-FC4B-B05F-B9C0F16DCB72}" dt="2021-11-03T16:25:18.657" v="752" actId="1076"/>
          <ac:cxnSpMkLst>
            <pc:docMk/>
            <pc:sldMk cId="2897810194" sldId="256"/>
            <ac:cxnSpMk id="171" creationId="{4D5EB88A-4A09-A849-837B-75D4BB500B1B}"/>
          </ac:cxnSpMkLst>
        </pc:cxnChg>
        <pc:cxnChg chg="mod">
          <ac:chgData name="Luigi Corsaro" userId="bd4b70b2-a714-4710-9f3a-142b1021471f" providerId="ADAL" clId="{FA68746C-380F-FC4B-B05F-B9C0F16DCB72}" dt="2021-11-03T16:25:18.657" v="752" actId="1076"/>
          <ac:cxnSpMkLst>
            <pc:docMk/>
            <pc:sldMk cId="2897810194" sldId="256"/>
            <ac:cxnSpMk id="172" creationId="{34F0FA42-51C6-3148-80CE-0BADABECC733}"/>
          </ac:cxnSpMkLst>
        </pc:cxnChg>
        <pc:cxnChg chg="mod">
          <ac:chgData name="Luigi Corsaro" userId="bd4b70b2-a714-4710-9f3a-142b1021471f" providerId="ADAL" clId="{FA68746C-380F-FC4B-B05F-B9C0F16DCB72}" dt="2021-11-03T16:25:18.657" v="752" actId="1076"/>
          <ac:cxnSpMkLst>
            <pc:docMk/>
            <pc:sldMk cId="2897810194" sldId="256"/>
            <ac:cxnSpMk id="173" creationId="{BDBC8C38-40B9-9742-9D35-940AA19B5E2B}"/>
          </ac:cxnSpMkLst>
        </pc:cxnChg>
        <pc:cxnChg chg="mod">
          <ac:chgData name="Luigi Corsaro" userId="bd4b70b2-a714-4710-9f3a-142b1021471f" providerId="ADAL" clId="{FA68746C-380F-FC4B-B05F-B9C0F16DCB72}" dt="2021-11-03T16:25:18.657" v="752" actId="1076"/>
          <ac:cxnSpMkLst>
            <pc:docMk/>
            <pc:sldMk cId="2897810194" sldId="256"/>
            <ac:cxnSpMk id="174" creationId="{B68FB96E-72BA-6345-9575-75B16B906DBB}"/>
          </ac:cxnSpMkLst>
        </pc:cxnChg>
        <pc:cxnChg chg="mod">
          <ac:chgData name="Luigi Corsaro" userId="bd4b70b2-a714-4710-9f3a-142b1021471f" providerId="ADAL" clId="{FA68746C-380F-FC4B-B05F-B9C0F16DCB72}" dt="2021-11-03T16:25:18.657" v="752" actId="1076"/>
          <ac:cxnSpMkLst>
            <pc:docMk/>
            <pc:sldMk cId="2897810194" sldId="256"/>
            <ac:cxnSpMk id="175" creationId="{229445B9-1FC2-BC4A-9A3E-32840616B62D}"/>
          </ac:cxnSpMkLst>
        </pc:cxnChg>
        <pc:cxnChg chg="mod">
          <ac:chgData name="Luigi Corsaro" userId="bd4b70b2-a714-4710-9f3a-142b1021471f" providerId="ADAL" clId="{FA68746C-380F-FC4B-B05F-B9C0F16DCB72}" dt="2021-11-03T16:25:18.657" v="752" actId="1076"/>
          <ac:cxnSpMkLst>
            <pc:docMk/>
            <pc:sldMk cId="2897810194" sldId="256"/>
            <ac:cxnSpMk id="176" creationId="{D2ED226C-980E-6247-9ADA-5B5202E5F96D}"/>
          </ac:cxnSpMkLst>
        </pc:cxnChg>
        <pc:cxnChg chg="mod">
          <ac:chgData name="Luigi Corsaro" userId="bd4b70b2-a714-4710-9f3a-142b1021471f" providerId="ADAL" clId="{FA68746C-380F-FC4B-B05F-B9C0F16DCB72}" dt="2021-11-03T16:25:18.657" v="752" actId="1076"/>
          <ac:cxnSpMkLst>
            <pc:docMk/>
            <pc:sldMk cId="2897810194" sldId="256"/>
            <ac:cxnSpMk id="177" creationId="{86C17002-C9A0-1944-AACF-2CB52E34629A}"/>
          </ac:cxnSpMkLst>
        </pc:cxnChg>
        <pc:cxnChg chg="mod">
          <ac:chgData name="Luigi Corsaro" userId="bd4b70b2-a714-4710-9f3a-142b1021471f" providerId="ADAL" clId="{FA68746C-380F-FC4B-B05F-B9C0F16DCB72}" dt="2021-11-03T16:25:18.657" v="752" actId="1076"/>
          <ac:cxnSpMkLst>
            <pc:docMk/>
            <pc:sldMk cId="2897810194" sldId="256"/>
            <ac:cxnSpMk id="178" creationId="{DD3C84F2-D9AB-834D-9A0A-908FCC9E7053}"/>
          </ac:cxnSpMkLst>
        </pc:cxnChg>
        <pc:cxnChg chg="mod">
          <ac:chgData name="Luigi Corsaro" userId="bd4b70b2-a714-4710-9f3a-142b1021471f" providerId="ADAL" clId="{FA68746C-380F-FC4B-B05F-B9C0F16DCB72}" dt="2021-11-03T16:25:18.657" v="752" actId="1076"/>
          <ac:cxnSpMkLst>
            <pc:docMk/>
            <pc:sldMk cId="2897810194" sldId="256"/>
            <ac:cxnSpMk id="179" creationId="{2F506D83-7CF0-5043-A62F-3422D38F854B}"/>
          </ac:cxnSpMkLst>
        </pc:cxnChg>
        <pc:cxnChg chg="mod">
          <ac:chgData name="Luigi Corsaro" userId="bd4b70b2-a714-4710-9f3a-142b1021471f" providerId="ADAL" clId="{FA68746C-380F-FC4B-B05F-B9C0F16DCB72}" dt="2021-11-03T16:25:18.657" v="752" actId="1076"/>
          <ac:cxnSpMkLst>
            <pc:docMk/>
            <pc:sldMk cId="2897810194" sldId="256"/>
            <ac:cxnSpMk id="180" creationId="{0CA93BC0-5393-4D42-8066-2127E12970E5}"/>
          </ac:cxnSpMkLst>
        </pc:cxnChg>
        <pc:cxnChg chg="mod">
          <ac:chgData name="Luigi Corsaro" userId="bd4b70b2-a714-4710-9f3a-142b1021471f" providerId="ADAL" clId="{FA68746C-380F-FC4B-B05F-B9C0F16DCB72}" dt="2021-11-03T16:25:18.657" v="752" actId="1076"/>
          <ac:cxnSpMkLst>
            <pc:docMk/>
            <pc:sldMk cId="2897810194" sldId="256"/>
            <ac:cxnSpMk id="181" creationId="{2E894773-C984-4A4F-A0E5-4630B3BE6442}"/>
          </ac:cxnSpMkLst>
        </pc:cxnChg>
        <pc:cxnChg chg="mod">
          <ac:chgData name="Luigi Corsaro" userId="bd4b70b2-a714-4710-9f3a-142b1021471f" providerId="ADAL" clId="{FA68746C-380F-FC4B-B05F-B9C0F16DCB72}" dt="2021-11-03T16:25:18.657" v="752" actId="1076"/>
          <ac:cxnSpMkLst>
            <pc:docMk/>
            <pc:sldMk cId="2897810194" sldId="256"/>
            <ac:cxnSpMk id="182" creationId="{F73B2F50-DDE9-BD41-8F18-36DCDD936CB1}"/>
          </ac:cxnSpMkLst>
        </pc:cxnChg>
        <pc:cxnChg chg="mod">
          <ac:chgData name="Luigi Corsaro" userId="bd4b70b2-a714-4710-9f3a-142b1021471f" providerId="ADAL" clId="{FA68746C-380F-FC4B-B05F-B9C0F16DCB72}" dt="2021-11-03T16:25:18.657" v="752" actId="1076"/>
          <ac:cxnSpMkLst>
            <pc:docMk/>
            <pc:sldMk cId="2897810194" sldId="256"/>
            <ac:cxnSpMk id="183" creationId="{F0DBE26F-C308-D141-8D52-82B451DB5FA0}"/>
          </ac:cxnSpMkLst>
        </pc:cxnChg>
        <pc:cxnChg chg="mod">
          <ac:chgData name="Luigi Corsaro" userId="bd4b70b2-a714-4710-9f3a-142b1021471f" providerId="ADAL" clId="{FA68746C-380F-FC4B-B05F-B9C0F16DCB72}" dt="2021-11-03T16:25:18.657" v="752" actId="1076"/>
          <ac:cxnSpMkLst>
            <pc:docMk/>
            <pc:sldMk cId="2897810194" sldId="256"/>
            <ac:cxnSpMk id="184" creationId="{9E1B4009-F5FA-7142-9448-56566B662AB9}"/>
          </ac:cxnSpMkLst>
        </pc:cxnChg>
        <pc:cxnChg chg="mod">
          <ac:chgData name="Luigi Corsaro" userId="bd4b70b2-a714-4710-9f3a-142b1021471f" providerId="ADAL" clId="{FA68746C-380F-FC4B-B05F-B9C0F16DCB72}" dt="2021-11-03T16:25:18.657" v="752" actId="1076"/>
          <ac:cxnSpMkLst>
            <pc:docMk/>
            <pc:sldMk cId="2897810194" sldId="256"/>
            <ac:cxnSpMk id="185" creationId="{53911301-DBBE-094E-AEF0-D018FB23A910}"/>
          </ac:cxnSpMkLst>
        </pc:cxnChg>
        <pc:cxnChg chg="mod">
          <ac:chgData name="Luigi Corsaro" userId="bd4b70b2-a714-4710-9f3a-142b1021471f" providerId="ADAL" clId="{FA68746C-380F-FC4B-B05F-B9C0F16DCB72}" dt="2021-11-03T16:25:18.657" v="752" actId="1076"/>
          <ac:cxnSpMkLst>
            <pc:docMk/>
            <pc:sldMk cId="2897810194" sldId="256"/>
            <ac:cxnSpMk id="186" creationId="{6E607385-2174-344B-B032-62BDC9FCFBC9}"/>
          </ac:cxnSpMkLst>
        </pc:cxnChg>
        <pc:cxnChg chg="mod">
          <ac:chgData name="Luigi Corsaro" userId="bd4b70b2-a714-4710-9f3a-142b1021471f" providerId="ADAL" clId="{FA68746C-380F-FC4B-B05F-B9C0F16DCB72}" dt="2021-11-03T16:25:18.657" v="752" actId="1076"/>
          <ac:cxnSpMkLst>
            <pc:docMk/>
            <pc:sldMk cId="2897810194" sldId="256"/>
            <ac:cxnSpMk id="187" creationId="{1719E50A-7D1B-1E46-8463-C8DFC086F9B9}"/>
          </ac:cxnSpMkLst>
        </pc:cxnChg>
        <pc:cxnChg chg="mod">
          <ac:chgData name="Luigi Corsaro" userId="bd4b70b2-a714-4710-9f3a-142b1021471f" providerId="ADAL" clId="{FA68746C-380F-FC4B-B05F-B9C0F16DCB72}" dt="2021-11-03T16:25:18.657" v="752" actId="1076"/>
          <ac:cxnSpMkLst>
            <pc:docMk/>
            <pc:sldMk cId="2897810194" sldId="256"/>
            <ac:cxnSpMk id="188" creationId="{1D550EC3-62F9-F042-9526-3DD8FFA90F6A}"/>
          </ac:cxnSpMkLst>
        </pc:cxnChg>
        <pc:cxnChg chg="mod">
          <ac:chgData name="Luigi Corsaro" userId="bd4b70b2-a714-4710-9f3a-142b1021471f" providerId="ADAL" clId="{FA68746C-380F-FC4B-B05F-B9C0F16DCB72}" dt="2021-11-03T16:25:18.657" v="752" actId="1076"/>
          <ac:cxnSpMkLst>
            <pc:docMk/>
            <pc:sldMk cId="2897810194" sldId="256"/>
            <ac:cxnSpMk id="189" creationId="{48F538FE-8DA1-5F4F-A479-9EA582BF3FDF}"/>
          </ac:cxnSpMkLst>
        </pc:cxnChg>
        <pc:cxnChg chg="mod">
          <ac:chgData name="Luigi Corsaro" userId="bd4b70b2-a714-4710-9f3a-142b1021471f" providerId="ADAL" clId="{FA68746C-380F-FC4B-B05F-B9C0F16DCB72}" dt="2021-11-03T16:25:18.657" v="752" actId="1076"/>
          <ac:cxnSpMkLst>
            <pc:docMk/>
            <pc:sldMk cId="2897810194" sldId="256"/>
            <ac:cxnSpMk id="190" creationId="{E350FBBD-99FA-9248-99B8-C26B78153440}"/>
          </ac:cxnSpMkLst>
        </pc:cxnChg>
        <pc:cxnChg chg="mod">
          <ac:chgData name="Luigi Corsaro" userId="bd4b70b2-a714-4710-9f3a-142b1021471f" providerId="ADAL" clId="{FA68746C-380F-FC4B-B05F-B9C0F16DCB72}" dt="2021-11-03T16:25:18.657" v="752" actId="1076"/>
          <ac:cxnSpMkLst>
            <pc:docMk/>
            <pc:sldMk cId="2897810194" sldId="256"/>
            <ac:cxnSpMk id="191" creationId="{48EBCE66-7136-0244-8FD4-464E4E987120}"/>
          </ac:cxnSpMkLst>
        </pc:cxnChg>
        <pc:cxnChg chg="mod">
          <ac:chgData name="Luigi Corsaro" userId="bd4b70b2-a714-4710-9f3a-142b1021471f" providerId="ADAL" clId="{FA68746C-380F-FC4B-B05F-B9C0F16DCB72}" dt="2021-11-03T16:25:18.657" v="752" actId="1076"/>
          <ac:cxnSpMkLst>
            <pc:docMk/>
            <pc:sldMk cId="2897810194" sldId="256"/>
            <ac:cxnSpMk id="192" creationId="{22045746-26C4-FF45-919D-737C20929F90}"/>
          </ac:cxnSpMkLst>
        </pc:cxnChg>
        <pc:cxnChg chg="mod">
          <ac:chgData name="Luigi Corsaro" userId="bd4b70b2-a714-4710-9f3a-142b1021471f" providerId="ADAL" clId="{FA68746C-380F-FC4B-B05F-B9C0F16DCB72}" dt="2021-11-03T16:25:18.657" v="752" actId="1076"/>
          <ac:cxnSpMkLst>
            <pc:docMk/>
            <pc:sldMk cId="2897810194" sldId="256"/>
            <ac:cxnSpMk id="193" creationId="{5EBF9E83-EA4A-874F-B2E2-D41FBA187699}"/>
          </ac:cxnSpMkLst>
        </pc:cxnChg>
        <pc:cxnChg chg="mod">
          <ac:chgData name="Luigi Corsaro" userId="bd4b70b2-a714-4710-9f3a-142b1021471f" providerId="ADAL" clId="{FA68746C-380F-FC4B-B05F-B9C0F16DCB72}" dt="2021-11-03T16:25:18.657" v="752" actId="1076"/>
          <ac:cxnSpMkLst>
            <pc:docMk/>
            <pc:sldMk cId="2897810194" sldId="256"/>
            <ac:cxnSpMk id="194" creationId="{1C1B9A45-D000-3340-9568-A4868D5E91B6}"/>
          </ac:cxnSpMkLst>
        </pc:cxnChg>
        <pc:cxnChg chg="mod">
          <ac:chgData name="Luigi Corsaro" userId="bd4b70b2-a714-4710-9f3a-142b1021471f" providerId="ADAL" clId="{FA68746C-380F-FC4B-B05F-B9C0F16DCB72}" dt="2021-11-03T16:25:18.657" v="752" actId="1076"/>
          <ac:cxnSpMkLst>
            <pc:docMk/>
            <pc:sldMk cId="2897810194" sldId="256"/>
            <ac:cxnSpMk id="195" creationId="{97A28F6D-BD57-5640-96CD-BE1318109106}"/>
          </ac:cxnSpMkLst>
        </pc:cxnChg>
        <pc:cxnChg chg="mod">
          <ac:chgData name="Luigi Corsaro" userId="bd4b70b2-a714-4710-9f3a-142b1021471f" providerId="ADAL" clId="{FA68746C-380F-FC4B-B05F-B9C0F16DCB72}" dt="2021-11-03T16:25:18.657" v="752" actId="1076"/>
          <ac:cxnSpMkLst>
            <pc:docMk/>
            <pc:sldMk cId="2897810194" sldId="256"/>
            <ac:cxnSpMk id="196" creationId="{3EEE8FC0-1CE1-3945-B723-ED7E00766822}"/>
          </ac:cxnSpMkLst>
        </pc:cxnChg>
        <pc:cxnChg chg="mod">
          <ac:chgData name="Luigi Corsaro" userId="bd4b70b2-a714-4710-9f3a-142b1021471f" providerId="ADAL" clId="{FA68746C-380F-FC4B-B05F-B9C0F16DCB72}" dt="2021-11-03T16:25:18.657" v="752" actId="1076"/>
          <ac:cxnSpMkLst>
            <pc:docMk/>
            <pc:sldMk cId="2897810194" sldId="256"/>
            <ac:cxnSpMk id="197" creationId="{5F2D1A32-A3CD-3C45-B276-3F5183F768B7}"/>
          </ac:cxnSpMkLst>
        </pc:cxnChg>
        <pc:cxnChg chg="mod">
          <ac:chgData name="Luigi Corsaro" userId="bd4b70b2-a714-4710-9f3a-142b1021471f" providerId="ADAL" clId="{FA68746C-380F-FC4B-B05F-B9C0F16DCB72}" dt="2021-11-03T16:25:18.657" v="752" actId="1076"/>
          <ac:cxnSpMkLst>
            <pc:docMk/>
            <pc:sldMk cId="2897810194" sldId="256"/>
            <ac:cxnSpMk id="198" creationId="{C5F02BF7-18CC-D045-BEE5-792EB1B6CA7E}"/>
          </ac:cxnSpMkLst>
        </pc:cxnChg>
        <pc:cxnChg chg="mod">
          <ac:chgData name="Luigi Corsaro" userId="bd4b70b2-a714-4710-9f3a-142b1021471f" providerId="ADAL" clId="{FA68746C-380F-FC4B-B05F-B9C0F16DCB72}" dt="2021-11-03T16:25:18.657" v="752" actId="1076"/>
          <ac:cxnSpMkLst>
            <pc:docMk/>
            <pc:sldMk cId="2897810194" sldId="256"/>
            <ac:cxnSpMk id="199" creationId="{12CF40AF-4051-4445-9872-A6C0DA1EB492}"/>
          </ac:cxnSpMkLst>
        </pc:cxnChg>
        <pc:cxnChg chg="mod">
          <ac:chgData name="Luigi Corsaro" userId="bd4b70b2-a714-4710-9f3a-142b1021471f" providerId="ADAL" clId="{FA68746C-380F-FC4B-B05F-B9C0F16DCB72}" dt="2021-11-03T16:25:18.657" v="752" actId="1076"/>
          <ac:cxnSpMkLst>
            <pc:docMk/>
            <pc:sldMk cId="2897810194" sldId="256"/>
            <ac:cxnSpMk id="200" creationId="{4CE8A411-E537-EE4D-9C02-61B5C24F0D6D}"/>
          </ac:cxnSpMkLst>
        </pc:cxnChg>
        <pc:cxnChg chg="mod">
          <ac:chgData name="Luigi Corsaro" userId="bd4b70b2-a714-4710-9f3a-142b1021471f" providerId="ADAL" clId="{FA68746C-380F-FC4B-B05F-B9C0F16DCB72}" dt="2021-11-03T16:25:18.657" v="752" actId="1076"/>
          <ac:cxnSpMkLst>
            <pc:docMk/>
            <pc:sldMk cId="2897810194" sldId="256"/>
            <ac:cxnSpMk id="201" creationId="{BEA6B895-09DF-6A41-980A-AFD0EFEABEC4}"/>
          </ac:cxnSpMkLst>
        </pc:cxnChg>
        <pc:cxnChg chg="mod">
          <ac:chgData name="Luigi Corsaro" userId="bd4b70b2-a714-4710-9f3a-142b1021471f" providerId="ADAL" clId="{FA68746C-380F-FC4B-B05F-B9C0F16DCB72}" dt="2021-11-03T16:25:18.657" v="752" actId="1076"/>
          <ac:cxnSpMkLst>
            <pc:docMk/>
            <pc:sldMk cId="2897810194" sldId="256"/>
            <ac:cxnSpMk id="202" creationId="{71245394-08D9-0B4A-8AE4-A8573B74229D}"/>
          </ac:cxnSpMkLst>
        </pc:cxnChg>
        <pc:cxnChg chg="mod">
          <ac:chgData name="Luigi Corsaro" userId="bd4b70b2-a714-4710-9f3a-142b1021471f" providerId="ADAL" clId="{FA68746C-380F-FC4B-B05F-B9C0F16DCB72}" dt="2021-11-03T16:25:18.657" v="752" actId="1076"/>
          <ac:cxnSpMkLst>
            <pc:docMk/>
            <pc:sldMk cId="2897810194" sldId="256"/>
            <ac:cxnSpMk id="203" creationId="{92A3084A-7335-2C43-84F9-5D0D9F28467A}"/>
          </ac:cxnSpMkLst>
        </pc:cxnChg>
        <pc:cxnChg chg="mod">
          <ac:chgData name="Luigi Corsaro" userId="bd4b70b2-a714-4710-9f3a-142b1021471f" providerId="ADAL" clId="{FA68746C-380F-FC4B-B05F-B9C0F16DCB72}" dt="2021-11-03T16:25:18.657" v="752" actId="1076"/>
          <ac:cxnSpMkLst>
            <pc:docMk/>
            <pc:sldMk cId="2897810194" sldId="256"/>
            <ac:cxnSpMk id="204" creationId="{9C1284BE-3C64-1C44-ACDF-E825DECF0A3E}"/>
          </ac:cxnSpMkLst>
        </pc:cxnChg>
        <pc:cxnChg chg="mod">
          <ac:chgData name="Luigi Corsaro" userId="bd4b70b2-a714-4710-9f3a-142b1021471f" providerId="ADAL" clId="{FA68746C-380F-FC4B-B05F-B9C0F16DCB72}" dt="2021-11-03T16:25:18.657" v="752" actId="1076"/>
          <ac:cxnSpMkLst>
            <pc:docMk/>
            <pc:sldMk cId="2897810194" sldId="256"/>
            <ac:cxnSpMk id="205" creationId="{2447C368-7B8C-6A43-8450-EF0F9D23F318}"/>
          </ac:cxnSpMkLst>
        </pc:cxnChg>
        <pc:cxnChg chg="mod">
          <ac:chgData name="Luigi Corsaro" userId="bd4b70b2-a714-4710-9f3a-142b1021471f" providerId="ADAL" clId="{FA68746C-380F-FC4B-B05F-B9C0F16DCB72}" dt="2021-11-03T16:25:18.657" v="752" actId="1076"/>
          <ac:cxnSpMkLst>
            <pc:docMk/>
            <pc:sldMk cId="2897810194" sldId="256"/>
            <ac:cxnSpMk id="206" creationId="{B2435478-54BD-DD44-B11E-1F3C851C0C4D}"/>
          </ac:cxnSpMkLst>
        </pc:cxnChg>
        <pc:cxnChg chg="mod">
          <ac:chgData name="Luigi Corsaro" userId="bd4b70b2-a714-4710-9f3a-142b1021471f" providerId="ADAL" clId="{FA68746C-380F-FC4B-B05F-B9C0F16DCB72}" dt="2021-11-03T16:25:18.657" v="752" actId="1076"/>
          <ac:cxnSpMkLst>
            <pc:docMk/>
            <pc:sldMk cId="2897810194" sldId="256"/>
            <ac:cxnSpMk id="207" creationId="{E1D48A46-B8DE-4B43-87FF-322239D902B7}"/>
          </ac:cxnSpMkLst>
        </pc:cxnChg>
        <pc:cxnChg chg="mod">
          <ac:chgData name="Luigi Corsaro" userId="bd4b70b2-a714-4710-9f3a-142b1021471f" providerId="ADAL" clId="{FA68746C-380F-FC4B-B05F-B9C0F16DCB72}" dt="2021-11-03T16:25:18.657" v="752" actId="1076"/>
          <ac:cxnSpMkLst>
            <pc:docMk/>
            <pc:sldMk cId="2897810194" sldId="256"/>
            <ac:cxnSpMk id="208" creationId="{3320CC6A-83CF-2D46-AAD8-E35602E783E1}"/>
          </ac:cxnSpMkLst>
        </pc:cxnChg>
        <pc:cxnChg chg="mod">
          <ac:chgData name="Luigi Corsaro" userId="bd4b70b2-a714-4710-9f3a-142b1021471f" providerId="ADAL" clId="{FA68746C-380F-FC4B-B05F-B9C0F16DCB72}" dt="2021-11-03T16:25:18.657" v="752" actId="1076"/>
          <ac:cxnSpMkLst>
            <pc:docMk/>
            <pc:sldMk cId="2897810194" sldId="256"/>
            <ac:cxnSpMk id="209" creationId="{17FA5C4E-5DAB-7D4E-9832-EBD392D970A2}"/>
          </ac:cxnSpMkLst>
        </pc:cxnChg>
        <pc:cxnChg chg="mod">
          <ac:chgData name="Luigi Corsaro" userId="bd4b70b2-a714-4710-9f3a-142b1021471f" providerId="ADAL" clId="{FA68746C-380F-FC4B-B05F-B9C0F16DCB72}" dt="2021-11-03T16:25:18.657" v="752" actId="1076"/>
          <ac:cxnSpMkLst>
            <pc:docMk/>
            <pc:sldMk cId="2897810194" sldId="256"/>
            <ac:cxnSpMk id="210" creationId="{E0FB008F-46E4-7140-BD26-B8C6F8DBBBEA}"/>
          </ac:cxnSpMkLst>
        </pc:cxnChg>
        <pc:cxnChg chg="mod">
          <ac:chgData name="Luigi Corsaro" userId="bd4b70b2-a714-4710-9f3a-142b1021471f" providerId="ADAL" clId="{FA68746C-380F-FC4B-B05F-B9C0F16DCB72}" dt="2021-11-03T16:25:18.657" v="752" actId="1076"/>
          <ac:cxnSpMkLst>
            <pc:docMk/>
            <pc:sldMk cId="2897810194" sldId="256"/>
            <ac:cxnSpMk id="211" creationId="{3B2194BD-5289-D34E-A537-5C1EF8D9FAAB}"/>
          </ac:cxnSpMkLst>
        </pc:cxnChg>
        <pc:cxnChg chg="mod">
          <ac:chgData name="Luigi Corsaro" userId="bd4b70b2-a714-4710-9f3a-142b1021471f" providerId="ADAL" clId="{FA68746C-380F-FC4B-B05F-B9C0F16DCB72}" dt="2021-11-03T16:25:18.657" v="752" actId="1076"/>
          <ac:cxnSpMkLst>
            <pc:docMk/>
            <pc:sldMk cId="2897810194" sldId="256"/>
            <ac:cxnSpMk id="212" creationId="{EE1BF4FC-63B6-484B-9A1E-7208616ECFF2}"/>
          </ac:cxnSpMkLst>
        </pc:cxnChg>
        <pc:cxnChg chg="mod">
          <ac:chgData name="Luigi Corsaro" userId="bd4b70b2-a714-4710-9f3a-142b1021471f" providerId="ADAL" clId="{FA68746C-380F-FC4B-B05F-B9C0F16DCB72}" dt="2021-11-03T16:25:18.657" v="752" actId="1076"/>
          <ac:cxnSpMkLst>
            <pc:docMk/>
            <pc:sldMk cId="2897810194" sldId="256"/>
            <ac:cxnSpMk id="213" creationId="{551E7BE5-6A26-0F4F-AAD9-98725B8385B8}"/>
          </ac:cxnSpMkLst>
        </pc:cxnChg>
        <pc:cxnChg chg="mod">
          <ac:chgData name="Luigi Corsaro" userId="bd4b70b2-a714-4710-9f3a-142b1021471f" providerId="ADAL" clId="{FA68746C-380F-FC4B-B05F-B9C0F16DCB72}" dt="2021-11-03T16:25:18.657" v="752" actId="1076"/>
          <ac:cxnSpMkLst>
            <pc:docMk/>
            <pc:sldMk cId="2897810194" sldId="256"/>
            <ac:cxnSpMk id="214" creationId="{57DC2E21-0DCF-4C44-ABA2-4832CB40F69A}"/>
          </ac:cxnSpMkLst>
        </pc:cxnChg>
        <pc:cxnChg chg="mod">
          <ac:chgData name="Luigi Corsaro" userId="bd4b70b2-a714-4710-9f3a-142b1021471f" providerId="ADAL" clId="{FA68746C-380F-FC4B-B05F-B9C0F16DCB72}" dt="2021-11-03T16:25:18.657" v="752" actId="1076"/>
          <ac:cxnSpMkLst>
            <pc:docMk/>
            <pc:sldMk cId="2897810194" sldId="256"/>
            <ac:cxnSpMk id="215" creationId="{5BE22EFC-9905-7D47-8D5C-2565F04A368E}"/>
          </ac:cxnSpMkLst>
        </pc:cxnChg>
        <pc:cxnChg chg="mod">
          <ac:chgData name="Luigi Corsaro" userId="bd4b70b2-a714-4710-9f3a-142b1021471f" providerId="ADAL" clId="{FA68746C-380F-FC4B-B05F-B9C0F16DCB72}" dt="2021-11-03T16:25:18.657" v="752" actId="1076"/>
          <ac:cxnSpMkLst>
            <pc:docMk/>
            <pc:sldMk cId="2897810194" sldId="256"/>
            <ac:cxnSpMk id="216" creationId="{3B312057-53BD-4547-9DEF-E4D108BC70D5}"/>
          </ac:cxnSpMkLst>
        </pc:cxnChg>
        <pc:cxnChg chg="mod">
          <ac:chgData name="Luigi Corsaro" userId="bd4b70b2-a714-4710-9f3a-142b1021471f" providerId="ADAL" clId="{FA68746C-380F-FC4B-B05F-B9C0F16DCB72}" dt="2021-11-03T16:25:18.657" v="752" actId="1076"/>
          <ac:cxnSpMkLst>
            <pc:docMk/>
            <pc:sldMk cId="2897810194" sldId="256"/>
            <ac:cxnSpMk id="217" creationId="{E2B2EFB6-ED54-CB4A-BCAC-D7BD429F89FC}"/>
          </ac:cxnSpMkLst>
        </pc:cxnChg>
        <pc:cxnChg chg="mod">
          <ac:chgData name="Luigi Corsaro" userId="bd4b70b2-a714-4710-9f3a-142b1021471f" providerId="ADAL" clId="{FA68746C-380F-FC4B-B05F-B9C0F16DCB72}" dt="2021-11-03T16:25:18.657" v="752" actId="1076"/>
          <ac:cxnSpMkLst>
            <pc:docMk/>
            <pc:sldMk cId="2897810194" sldId="256"/>
            <ac:cxnSpMk id="218" creationId="{250A70CE-28BA-4F4A-A753-0D65B6759145}"/>
          </ac:cxnSpMkLst>
        </pc:cxnChg>
        <pc:cxnChg chg="mod">
          <ac:chgData name="Luigi Corsaro" userId="bd4b70b2-a714-4710-9f3a-142b1021471f" providerId="ADAL" clId="{FA68746C-380F-FC4B-B05F-B9C0F16DCB72}" dt="2021-11-03T16:25:18.657" v="752" actId="1076"/>
          <ac:cxnSpMkLst>
            <pc:docMk/>
            <pc:sldMk cId="2897810194" sldId="256"/>
            <ac:cxnSpMk id="219" creationId="{7EA794A9-A80F-5540-801A-D95EE9AD8F03}"/>
          </ac:cxnSpMkLst>
        </pc:cxnChg>
        <pc:cxnChg chg="mod">
          <ac:chgData name="Luigi Corsaro" userId="bd4b70b2-a714-4710-9f3a-142b1021471f" providerId="ADAL" clId="{FA68746C-380F-FC4B-B05F-B9C0F16DCB72}" dt="2021-11-03T16:25:18.657" v="752" actId="1076"/>
          <ac:cxnSpMkLst>
            <pc:docMk/>
            <pc:sldMk cId="2897810194" sldId="256"/>
            <ac:cxnSpMk id="220" creationId="{D21694F2-219F-2949-9798-DA819D153694}"/>
          </ac:cxnSpMkLst>
        </pc:cxnChg>
        <pc:cxnChg chg="mod">
          <ac:chgData name="Luigi Corsaro" userId="bd4b70b2-a714-4710-9f3a-142b1021471f" providerId="ADAL" clId="{FA68746C-380F-FC4B-B05F-B9C0F16DCB72}" dt="2021-11-03T16:25:18.657" v="752" actId="1076"/>
          <ac:cxnSpMkLst>
            <pc:docMk/>
            <pc:sldMk cId="2897810194" sldId="256"/>
            <ac:cxnSpMk id="221" creationId="{A406FC5D-D19B-1048-93F4-AC4744272B97}"/>
          </ac:cxnSpMkLst>
        </pc:cxnChg>
        <pc:cxnChg chg="mod">
          <ac:chgData name="Luigi Corsaro" userId="bd4b70b2-a714-4710-9f3a-142b1021471f" providerId="ADAL" clId="{FA68746C-380F-FC4B-B05F-B9C0F16DCB72}" dt="2021-11-03T16:25:18.657" v="752" actId="1076"/>
          <ac:cxnSpMkLst>
            <pc:docMk/>
            <pc:sldMk cId="2897810194" sldId="256"/>
            <ac:cxnSpMk id="222" creationId="{010F8BCF-56BB-6D4C-8C83-28BBCAD8F5F3}"/>
          </ac:cxnSpMkLst>
        </pc:cxnChg>
        <pc:cxnChg chg="mod">
          <ac:chgData name="Luigi Corsaro" userId="bd4b70b2-a714-4710-9f3a-142b1021471f" providerId="ADAL" clId="{FA68746C-380F-FC4B-B05F-B9C0F16DCB72}" dt="2021-11-03T16:25:18.657" v="752" actId="1076"/>
          <ac:cxnSpMkLst>
            <pc:docMk/>
            <pc:sldMk cId="2897810194" sldId="256"/>
            <ac:cxnSpMk id="223" creationId="{83C46906-2F4A-CD44-A478-CF4C382589F9}"/>
          </ac:cxnSpMkLst>
        </pc:cxnChg>
        <pc:cxnChg chg="mod">
          <ac:chgData name="Luigi Corsaro" userId="bd4b70b2-a714-4710-9f3a-142b1021471f" providerId="ADAL" clId="{FA68746C-380F-FC4B-B05F-B9C0F16DCB72}" dt="2021-11-03T16:25:18.657" v="752" actId="1076"/>
          <ac:cxnSpMkLst>
            <pc:docMk/>
            <pc:sldMk cId="2897810194" sldId="256"/>
            <ac:cxnSpMk id="224" creationId="{1B8822DF-A6A4-8A49-B267-D5F76169D140}"/>
          </ac:cxnSpMkLst>
        </pc:cxnChg>
        <pc:cxnChg chg="mod">
          <ac:chgData name="Luigi Corsaro" userId="bd4b70b2-a714-4710-9f3a-142b1021471f" providerId="ADAL" clId="{FA68746C-380F-FC4B-B05F-B9C0F16DCB72}" dt="2021-11-03T16:25:18.657" v="752" actId="1076"/>
          <ac:cxnSpMkLst>
            <pc:docMk/>
            <pc:sldMk cId="2897810194" sldId="256"/>
            <ac:cxnSpMk id="225" creationId="{D79469B0-8FA6-A641-B9FE-13B1AEC08A86}"/>
          </ac:cxnSpMkLst>
        </pc:cxnChg>
        <pc:cxnChg chg="mod">
          <ac:chgData name="Luigi Corsaro" userId="bd4b70b2-a714-4710-9f3a-142b1021471f" providerId="ADAL" clId="{FA68746C-380F-FC4B-B05F-B9C0F16DCB72}" dt="2021-11-03T16:25:18.657" v="752" actId="1076"/>
          <ac:cxnSpMkLst>
            <pc:docMk/>
            <pc:sldMk cId="2897810194" sldId="256"/>
            <ac:cxnSpMk id="226" creationId="{9B92857E-B193-8148-AEE2-1776A626E043}"/>
          </ac:cxnSpMkLst>
        </pc:cxnChg>
        <pc:cxnChg chg="mod">
          <ac:chgData name="Luigi Corsaro" userId="bd4b70b2-a714-4710-9f3a-142b1021471f" providerId="ADAL" clId="{FA68746C-380F-FC4B-B05F-B9C0F16DCB72}" dt="2021-11-03T16:25:18.657" v="752" actId="1076"/>
          <ac:cxnSpMkLst>
            <pc:docMk/>
            <pc:sldMk cId="2897810194" sldId="256"/>
            <ac:cxnSpMk id="227" creationId="{BD59F688-9369-B043-B270-40AFC48C26C2}"/>
          </ac:cxnSpMkLst>
        </pc:cxnChg>
        <pc:cxnChg chg="mod">
          <ac:chgData name="Luigi Corsaro" userId="bd4b70b2-a714-4710-9f3a-142b1021471f" providerId="ADAL" clId="{FA68746C-380F-FC4B-B05F-B9C0F16DCB72}" dt="2021-11-03T16:25:18.657" v="752" actId="1076"/>
          <ac:cxnSpMkLst>
            <pc:docMk/>
            <pc:sldMk cId="2897810194" sldId="256"/>
            <ac:cxnSpMk id="228" creationId="{15AE248F-9670-E348-BF50-65EB6F422F54}"/>
          </ac:cxnSpMkLst>
        </pc:cxnChg>
        <pc:cxnChg chg="mod">
          <ac:chgData name="Luigi Corsaro" userId="bd4b70b2-a714-4710-9f3a-142b1021471f" providerId="ADAL" clId="{FA68746C-380F-FC4B-B05F-B9C0F16DCB72}" dt="2021-11-03T16:25:18.657" v="752" actId="1076"/>
          <ac:cxnSpMkLst>
            <pc:docMk/>
            <pc:sldMk cId="2897810194" sldId="256"/>
            <ac:cxnSpMk id="229" creationId="{20C51DC5-772F-8F4E-800F-DB43CAA46460}"/>
          </ac:cxnSpMkLst>
        </pc:cxnChg>
        <pc:cxnChg chg="mod">
          <ac:chgData name="Luigi Corsaro" userId="bd4b70b2-a714-4710-9f3a-142b1021471f" providerId="ADAL" clId="{FA68746C-380F-FC4B-B05F-B9C0F16DCB72}" dt="2021-11-03T16:25:18.657" v="752" actId="1076"/>
          <ac:cxnSpMkLst>
            <pc:docMk/>
            <pc:sldMk cId="2897810194" sldId="256"/>
            <ac:cxnSpMk id="230" creationId="{01859E13-10B4-EE44-A775-80D1FA1F3F4F}"/>
          </ac:cxnSpMkLst>
        </pc:cxnChg>
        <pc:cxnChg chg="mod">
          <ac:chgData name="Luigi Corsaro" userId="bd4b70b2-a714-4710-9f3a-142b1021471f" providerId="ADAL" clId="{FA68746C-380F-FC4B-B05F-B9C0F16DCB72}" dt="2021-11-03T16:25:18.657" v="752" actId="1076"/>
          <ac:cxnSpMkLst>
            <pc:docMk/>
            <pc:sldMk cId="2897810194" sldId="256"/>
            <ac:cxnSpMk id="231" creationId="{9A54C509-D221-CB4E-9684-B24BD04F5B71}"/>
          </ac:cxnSpMkLst>
        </pc:cxnChg>
        <pc:cxnChg chg="mod">
          <ac:chgData name="Luigi Corsaro" userId="bd4b70b2-a714-4710-9f3a-142b1021471f" providerId="ADAL" clId="{FA68746C-380F-FC4B-B05F-B9C0F16DCB72}" dt="2021-11-03T16:25:18.657" v="752" actId="1076"/>
          <ac:cxnSpMkLst>
            <pc:docMk/>
            <pc:sldMk cId="2897810194" sldId="256"/>
            <ac:cxnSpMk id="232" creationId="{29A7207A-E262-6C4B-99E2-EB06BAAFF230}"/>
          </ac:cxnSpMkLst>
        </pc:cxnChg>
        <pc:cxnChg chg="mod">
          <ac:chgData name="Luigi Corsaro" userId="bd4b70b2-a714-4710-9f3a-142b1021471f" providerId="ADAL" clId="{FA68746C-380F-FC4B-B05F-B9C0F16DCB72}" dt="2021-11-03T16:25:18.657" v="752" actId="1076"/>
          <ac:cxnSpMkLst>
            <pc:docMk/>
            <pc:sldMk cId="2897810194" sldId="256"/>
            <ac:cxnSpMk id="233" creationId="{CDE831B2-D176-CD4D-BE5F-371A146EFCFC}"/>
          </ac:cxnSpMkLst>
        </pc:cxnChg>
        <pc:cxnChg chg="mod">
          <ac:chgData name="Luigi Corsaro" userId="bd4b70b2-a714-4710-9f3a-142b1021471f" providerId="ADAL" clId="{FA68746C-380F-FC4B-B05F-B9C0F16DCB72}" dt="2021-11-03T16:25:18.657" v="752" actId="1076"/>
          <ac:cxnSpMkLst>
            <pc:docMk/>
            <pc:sldMk cId="2897810194" sldId="256"/>
            <ac:cxnSpMk id="234" creationId="{84762A1A-8775-C148-B408-A9AB9E1E6502}"/>
          </ac:cxnSpMkLst>
        </pc:cxnChg>
        <pc:cxnChg chg="mod">
          <ac:chgData name="Luigi Corsaro" userId="bd4b70b2-a714-4710-9f3a-142b1021471f" providerId="ADAL" clId="{FA68746C-380F-FC4B-B05F-B9C0F16DCB72}" dt="2021-11-03T16:25:18.657" v="752" actId="1076"/>
          <ac:cxnSpMkLst>
            <pc:docMk/>
            <pc:sldMk cId="2897810194" sldId="256"/>
            <ac:cxnSpMk id="235" creationId="{B2A92F99-BA2B-6B46-BD2D-ECF5D66D2AAC}"/>
          </ac:cxnSpMkLst>
        </pc:cxnChg>
        <pc:cxnChg chg="mod">
          <ac:chgData name="Luigi Corsaro" userId="bd4b70b2-a714-4710-9f3a-142b1021471f" providerId="ADAL" clId="{FA68746C-380F-FC4B-B05F-B9C0F16DCB72}" dt="2021-11-03T16:25:18.657" v="752" actId="1076"/>
          <ac:cxnSpMkLst>
            <pc:docMk/>
            <pc:sldMk cId="2897810194" sldId="256"/>
            <ac:cxnSpMk id="236" creationId="{06248BA6-CE44-C742-A5DD-34FA94F63A8C}"/>
          </ac:cxnSpMkLst>
        </pc:cxnChg>
        <pc:cxnChg chg="mod">
          <ac:chgData name="Luigi Corsaro" userId="bd4b70b2-a714-4710-9f3a-142b1021471f" providerId="ADAL" clId="{FA68746C-380F-FC4B-B05F-B9C0F16DCB72}" dt="2021-11-03T16:25:18.657" v="752" actId="1076"/>
          <ac:cxnSpMkLst>
            <pc:docMk/>
            <pc:sldMk cId="2897810194" sldId="256"/>
            <ac:cxnSpMk id="237" creationId="{9F6DAED6-A050-0F43-8505-B86F3B4D5729}"/>
          </ac:cxnSpMkLst>
        </pc:cxnChg>
        <pc:cxnChg chg="mod">
          <ac:chgData name="Luigi Corsaro" userId="bd4b70b2-a714-4710-9f3a-142b1021471f" providerId="ADAL" clId="{FA68746C-380F-FC4B-B05F-B9C0F16DCB72}" dt="2021-11-03T16:25:18.657" v="752" actId="1076"/>
          <ac:cxnSpMkLst>
            <pc:docMk/>
            <pc:sldMk cId="2897810194" sldId="256"/>
            <ac:cxnSpMk id="250" creationId="{645DC5C3-1130-C649-9D38-43A1084AEC4C}"/>
          </ac:cxnSpMkLst>
        </pc:cxnChg>
        <pc:cxnChg chg="mod">
          <ac:chgData name="Luigi Corsaro" userId="bd4b70b2-a714-4710-9f3a-142b1021471f" providerId="ADAL" clId="{FA68746C-380F-FC4B-B05F-B9C0F16DCB72}" dt="2021-11-03T16:25:18.657" v="752" actId="1076"/>
          <ac:cxnSpMkLst>
            <pc:docMk/>
            <pc:sldMk cId="2897810194" sldId="256"/>
            <ac:cxnSpMk id="252" creationId="{34F3DB18-B821-E54C-B42F-ABD05CF940ED}"/>
          </ac:cxnSpMkLst>
        </pc:cxnChg>
        <pc:cxnChg chg="mod">
          <ac:chgData name="Luigi Corsaro" userId="bd4b70b2-a714-4710-9f3a-142b1021471f" providerId="ADAL" clId="{FA68746C-380F-FC4B-B05F-B9C0F16DCB72}" dt="2021-11-03T16:25:18.657" v="752" actId="1076"/>
          <ac:cxnSpMkLst>
            <pc:docMk/>
            <pc:sldMk cId="2897810194" sldId="256"/>
            <ac:cxnSpMk id="254" creationId="{ABD11311-CB18-834C-9FDA-C0DA17EAE120}"/>
          </ac:cxnSpMkLst>
        </pc:cxnChg>
        <pc:cxnChg chg="mod">
          <ac:chgData name="Luigi Corsaro" userId="bd4b70b2-a714-4710-9f3a-142b1021471f" providerId="ADAL" clId="{FA68746C-380F-FC4B-B05F-B9C0F16DCB72}" dt="2021-11-03T16:25:18.657" v="752" actId="1076"/>
          <ac:cxnSpMkLst>
            <pc:docMk/>
            <pc:sldMk cId="2897810194" sldId="256"/>
            <ac:cxnSpMk id="259" creationId="{043DCF7D-9898-E34B-BDA8-C1004E4391C7}"/>
          </ac:cxnSpMkLst>
        </pc:cxnChg>
        <pc:cxnChg chg="mod">
          <ac:chgData name="Luigi Corsaro" userId="bd4b70b2-a714-4710-9f3a-142b1021471f" providerId="ADAL" clId="{FA68746C-380F-FC4B-B05F-B9C0F16DCB72}" dt="2021-11-03T16:25:18.657" v="752" actId="1076"/>
          <ac:cxnSpMkLst>
            <pc:docMk/>
            <pc:sldMk cId="2897810194" sldId="256"/>
            <ac:cxnSpMk id="260" creationId="{143508BA-716E-5040-B6E9-F89E2462B6C4}"/>
          </ac:cxnSpMkLst>
        </pc:cxnChg>
        <pc:cxnChg chg="mod">
          <ac:chgData name="Luigi Corsaro" userId="bd4b70b2-a714-4710-9f3a-142b1021471f" providerId="ADAL" clId="{FA68746C-380F-FC4B-B05F-B9C0F16DCB72}" dt="2021-11-03T16:25:18.657" v="752" actId="1076"/>
          <ac:cxnSpMkLst>
            <pc:docMk/>
            <pc:sldMk cId="2897810194" sldId="256"/>
            <ac:cxnSpMk id="261" creationId="{8D7E493A-B31B-5644-BD3A-186C8CAC1D7C}"/>
          </ac:cxnSpMkLst>
        </pc:cxnChg>
      </pc:sldChg>
      <pc:sldMasterChg chg="modSp modSldLayout">
        <pc:chgData name="Luigi Corsaro" userId="bd4b70b2-a714-4710-9f3a-142b1021471f" providerId="ADAL" clId="{FA68746C-380F-FC4B-B05F-B9C0F16DCB72}" dt="2021-11-03T16:23:56.735" v="672"/>
        <pc:sldMasterMkLst>
          <pc:docMk/>
          <pc:sldMasterMk cId="3283118027" sldId="2147483708"/>
        </pc:sldMasterMkLst>
        <pc:spChg chg="mod">
          <ac:chgData name="Luigi Corsaro" userId="bd4b70b2-a714-4710-9f3a-142b1021471f" providerId="ADAL" clId="{FA68746C-380F-FC4B-B05F-B9C0F16DCB72}" dt="2021-11-03T16:23:56.735" v="672"/>
          <ac:spMkLst>
            <pc:docMk/>
            <pc:sldMasterMk cId="3283118027" sldId="2147483708"/>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ac:spMk id="3"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ac:spMk id="4"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ac:spMk id="5"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ac:spMk id="6" creationId="{00000000-0000-0000-0000-000000000000}"/>
          </ac:spMkLst>
        </pc:spChg>
        <pc:sldLayoutChg chg="modSp">
          <pc:chgData name="Luigi Corsaro" userId="bd4b70b2-a714-4710-9f3a-142b1021471f" providerId="ADAL" clId="{FA68746C-380F-FC4B-B05F-B9C0F16DCB72}" dt="2021-11-03T16:23:56.735" v="672"/>
          <pc:sldLayoutMkLst>
            <pc:docMk/>
            <pc:sldMasterMk cId="3283118027" sldId="2147483708"/>
            <pc:sldLayoutMk cId="1473015620" sldId="2147483709"/>
          </pc:sldLayoutMkLst>
          <pc:spChg chg="mod">
            <ac:chgData name="Luigi Corsaro" userId="bd4b70b2-a714-4710-9f3a-142b1021471f" providerId="ADAL" clId="{FA68746C-380F-FC4B-B05F-B9C0F16DCB72}" dt="2021-11-03T16:23:56.735" v="672"/>
            <ac:spMkLst>
              <pc:docMk/>
              <pc:sldMasterMk cId="3283118027" sldId="2147483708"/>
              <pc:sldLayoutMk cId="1473015620" sldId="2147483709"/>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1473015620" sldId="2147483709"/>
              <ac:spMk id="3"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662493606" sldId="2147483711"/>
          </pc:sldLayoutMkLst>
          <pc:spChg chg="mod">
            <ac:chgData name="Luigi Corsaro" userId="bd4b70b2-a714-4710-9f3a-142b1021471f" providerId="ADAL" clId="{FA68746C-380F-FC4B-B05F-B9C0F16DCB72}" dt="2021-11-03T16:23:56.735" v="672"/>
            <ac:spMkLst>
              <pc:docMk/>
              <pc:sldMasterMk cId="3283118027" sldId="2147483708"/>
              <pc:sldLayoutMk cId="662493606" sldId="2147483711"/>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662493606" sldId="2147483711"/>
              <ac:spMk id="3"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2585417715" sldId="2147483712"/>
          </pc:sldLayoutMkLst>
          <pc:spChg chg="mod">
            <ac:chgData name="Luigi Corsaro" userId="bd4b70b2-a714-4710-9f3a-142b1021471f" providerId="ADAL" clId="{FA68746C-380F-FC4B-B05F-B9C0F16DCB72}" dt="2021-11-03T16:23:56.735" v="672"/>
            <ac:spMkLst>
              <pc:docMk/>
              <pc:sldMasterMk cId="3283118027" sldId="2147483708"/>
              <pc:sldLayoutMk cId="2585417715" sldId="2147483712"/>
              <ac:spMk id="3"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2585417715" sldId="2147483712"/>
              <ac:spMk id="4"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4252008351" sldId="2147483713"/>
          </pc:sldLayoutMkLst>
          <pc:spChg chg="mod">
            <ac:chgData name="Luigi Corsaro" userId="bd4b70b2-a714-4710-9f3a-142b1021471f" providerId="ADAL" clId="{FA68746C-380F-FC4B-B05F-B9C0F16DCB72}" dt="2021-11-03T16:23:56.735" v="672"/>
            <ac:spMkLst>
              <pc:docMk/>
              <pc:sldMasterMk cId="3283118027" sldId="2147483708"/>
              <pc:sldLayoutMk cId="4252008351" sldId="2147483713"/>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4252008351" sldId="2147483713"/>
              <ac:spMk id="3"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4252008351" sldId="2147483713"/>
              <ac:spMk id="4"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4252008351" sldId="2147483713"/>
              <ac:spMk id="5"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4252008351" sldId="2147483713"/>
              <ac:spMk id="6"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2879607983" sldId="2147483716"/>
          </pc:sldLayoutMkLst>
          <pc:spChg chg="mod">
            <ac:chgData name="Luigi Corsaro" userId="bd4b70b2-a714-4710-9f3a-142b1021471f" providerId="ADAL" clId="{FA68746C-380F-FC4B-B05F-B9C0F16DCB72}" dt="2021-11-03T16:23:56.735" v="672"/>
            <ac:spMkLst>
              <pc:docMk/>
              <pc:sldMasterMk cId="3283118027" sldId="2147483708"/>
              <pc:sldLayoutMk cId="2879607983" sldId="2147483716"/>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2879607983" sldId="2147483716"/>
              <ac:spMk id="3"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2879607983" sldId="2147483716"/>
              <ac:spMk id="4"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1126111354" sldId="2147483717"/>
          </pc:sldLayoutMkLst>
          <pc:spChg chg="mod">
            <ac:chgData name="Luigi Corsaro" userId="bd4b70b2-a714-4710-9f3a-142b1021471f" providerId="ADAL" clId="{FA68746C-380F-FC4B-B05F-B9C0F16DCB72}" dt="2021-11-03T16:23:56.735" v="672"/>
            <ac:spMkLst>
              <pc:docMk/>
              <pc:sldMasterMk cId="3283118027" sldId="2147483708"/>
              <pc:sldLayoutMk cId="1126111354" sldId="2147483717"/>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1126111354" sldId="2147483717"/>
              <ac:spMk id="3"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1126111354" sldId="2147483717"/>
              <ac:spMk id="4" creationId="{00000000-0000-0000-0000-000000000000}"/>
            </ac:spMkLst>
          </pc:spChg>
        </pc:sldLayoutChg>
        <pc:sldLayoutChg chg="modSp">
          <pc:chgData name="Luigi Corsaro" userId="bd4b70b2-a714-4710-9f3a-142b1021471f" providerId="ADAL" clId="{FA68746C-380F-FC4B-B05F-B9C0F16DCB72}" dt="2021-11-03T16:23:56.735" v="672"/>
          <pc:sldLayoutMkLst>
            <pc:docMk/>
            <pc:sldMasterMk cId="3283118027" sldId="2147483708"/>
            <pc:sldLayoutMk cId="2516191974" sldId="2147483719"/>
          </pc:sldLayoutMkLst>
          <pc:spChg chg="mod">
            <ac:chgData name="Luigi Corsaro" userId="bd4b70b2-a714-4710-9f3a-142b1021471f" providerId="ADAL" clId="{FA68746C-380F-FC4B-B05F-B9C0F16DCB72}" dt="2021-11-03T16:23:56.735" v="672"/>
            <ac:spMkLst>
              <pc:docMk/>
              <pc:sldMasterMk cId="3283118027" sldId="2147483708"/>
              <pc:sldLayoutMk cId="2516191974" sldId="2147483719"/>
              <ac:spMk id="2" creationId="{00000000-0000-0000-0000-000000000000}"/>
            </ac:spMkLst>
          </pc:spChg>
          <pc:spChg chg="mod">
            <ac:chgData name="Luigi Corsaro" userId="bd4b70b2-a714-4710-9f3a-142b1021471f" providerId="ADAL" clId="{FA68746C-380F-FC4B-B05F-B9C0F16DCB72}" dt="2021-11-03T16:23:56.735" v="672"/>
            <ac:spMkLst>
              <pc:docMk/>
              <pc:sldMasterMk cId="3283118027" sldId="2147483708"/>
              <pc:sldLayoutMk cId="2516191974" sldId="2147483719"/>
              <ac:spMk id="3" creationId="{00000000-0000-0000-0000-000000000000}"/>
            </ac:spMkLst>
          </pc:spChg>
        </pc:sldLayoutChg>
      </pc:sldMasterChg>
      <pc:sldMasterChg chg="modSp modSldLayout">
        <pc:chgData name="Luigi Corsaro" userId="bd4b70b2-a714-4710-9f3a-142b1021471f" providerId="ADAL" clId="{FA68746C-380F-FC4B-B05F-B9C0F16DCB72}" dt="2021-11-03T16:25:10.102" v="751"/>
        <pc:sldMasterMkLst>
          <pc:docMk/>
          <pc:sldMasterMk cId="1025459572" sldId="2147483720"/>
        </pc:sldMasterMkLst>
        <pc:spChg chg="mod">
          <ac:chgData name="Luigi Corsaro" userId="bd4b70b2-a714-4710-9f3a-142b1021471f" providerId="ADAL" clId="{FA68746C-380F-FC4B-B05F-B9C0F16DCB72}" dt="2021-11-03T16:25:10.102" v="751"/>
          <ac:spMkLst>
            <pc:docMk/>
            <pc:sldMasterMk cId="1025459572" sldId="2147483720"/>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ac:spMk id="3"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ac:spMk id="4"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ac:spMk id="5"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ac:spMk id="6" creationId="{00000000-0000-0000-0000-000000000000}"/>
          </ac:spMkLst>
        </pc:spChg>
        <pc:sldLayoutChg chg="modSp">
          <pc:chgData name="Luigi Corsaro" userId="bd4b70b2-a714-4710-9f3a-142b1021471f" providerId="ADAL" clId="{FA68746C-380F-FC4B-B05F-B9C0F16DCB72}" dt="2021-11-03T16:25:10.102" v="751"/>
          <pc:sldLayoutMkLst>
            <pc:docMk/>
            <pc:sldMasterMk cId="1025459572" sldId="2147483720"/>
            <pc:sldLayoutMk cId="768472308" sldId="2147483721"/>
          </pc:sldLayoutMkLst>
          <pc:spChg chg="mod">
            <ac:chgData name="Luigi Corsaro" userId="bd4b70b2-a714-4710-9f3a-142b1021471f" providerId="ADAL" clId="{FA68746C-380F-FC4B-B05F-B9C0F16DCB72}" dt="2021-11-03T16:25:10.102" v="751"/>
            <ac:spMkLst>
              <pc:docMk/>
              <pc:sldMasterMk cId="1025459572" sldId="2147483720"/>
              <pc:sldLayoutMk cId="768472308" sldId="2147483721"/>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768472308" sldId="2147483721"/>
              <ac:spMk id="3"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4075954957" sldId="2147483723"/>
          </pc:sldLayoutMkLst>
          <pc:spChg chg="mod">
            <ac:chgData name="Luigi Corsaro" userId="bd4b70b2-a714-4710-9f3a-142b1021471f" providerId="ADAL" clId="{FA68746C-380F-FC4B-B05F-B9C0F16DCB72}" dt="2021-11-03T16:25:10.102" v="751"/>
            <ac:spMkLst>
              <pc:docMk/>
              <pc:sldMasterMk cId="1025459572" sldId="2147483720"/>
              <pc:sldLayoutMk cId="4075954957" sldId="2147483723"/>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4075954957" sldId="2147483723"/>
              <ac:spMk id="3"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1175376709" sldId="2147483724"/>
          </pc:sldLayoutMkLst>
          <pc:spChg chg="mod">
            <ac:chgData name="Luigi Corsaro" userId="bd4b70b2-a714-4710-9f3a-142b1021471f" providerId="ADAL" clId="{FA68746C-380F-FC4B-B05F-B9C0F16DCB72}" dt="2021-11-03T16:25:10.102" v="751"/>
            <ac:spMkLst>
              <pc:docMk/>
              <pc:sldMasterMk cId="1025459572" sldId="2147483720"/>
              <pc:sldLayoutMk cId="1175376709" sldId="2147483724"/>
              <ac:spMk id="3"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1175376709" sldId="2147483724"/>
              <ac:spMk id="4"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497904258" sldId="2147483725"/>
          </pc:sldLayoutMkLst>
          <pc:spChg chg="mod">
            <ac:chgData name="Luigi Corsaro" userId="bd4b70b2-a714-4710-9f3a-142b1021471f" providerId="ADAL" clId="{FA68746C-380F-FC4B-B05F-B9C0F16DCB72}" dt="2021-11-03T16:25:10.102" v="751"/>
            <ac:spMkLst>
              <pc:docMk/>
              <pc:sldMasterMk cId="1025459572" sldId="2147483720"/>
              <pc:sldLayoutMk cId="497904258" sldId="2147483725"/>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497904258" sldId="2147483725"/>
              <ac:spMk id="3"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497904258" sldId="2147483725"/>
              <ac:spMk id="4"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497904258" sldId="2147483725"/>
              <ac:spMk id="5"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497904258" sldId="2147483725"/>
              <ac:spMk id="6"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516483361" sldId="2147483728"/>
          </pc:sldLayoutMkLst>
          <pc:spChg chg="mod">
            <ac:chgData name="Luigi Corsaro" userId="bd4b70b2-a714-4710-9f3a-142b1021471f" providerId="ADAL" clId="{FA68746C-380F-FC4B-B05F-B9C0F16DCB72}" dt="2021-11-03T16:25:10.102" v="751"/>
            <ac:spMkLst>
              <pc:docMk/>
              <pc:sldMasterMk cId="1025459572" sldId="2147483720"/>
              <pc:sldLayoutMk cId="516483361" sldId="2147483728"/>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516483361" sldId="2147483728"/>
              <ac:spMk id="3"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516483361" sldId="2147483728"/>
              <ac:spMk id="4"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2758413235" sldId="2147483729"/>
          </pc:sldLayoutMkLst>
          <pc:spChg chg="mod">
            <ac:chgData name="Luigi Corsaro" userId="bd4b70b2-a714-4710-9f3a-142b1021471f" providerId="ADAL" clId="{FA68746C-380F-FC4B-B05F-B9C0F16DCB72}" dt="2021-11-03T16:25:10.102" v="751"/>
            <ac:spMkLst>
              <pc:docMk/>
              <pc:sldMasterMk cId="1025459572" sldId="2147483720"/>
              <pc:sldLayoutMk cId="2758413235" sldId="2147483729"/>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2758413235" sldId="2147483729"/>
              <ac:spMk id="3"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2758413235" sldId="2147483729"/>
              <ac:spMk id="4" creationId="{00000000-0000-0000-0000-000000000000}"/>
            </ac:spMkLst>
          </pc:spChg>
        </pc:sldLayoutChg>
        <pc:sldLayoutChg chg="modSp">
          <pc:chgData name="Luigi Corsaro" userId="bd4b70b2-a714-4710-9f3a-142b1021471f" providerId="ADAL" clId="{FA68746C-380F-FC4B-B05F-B9C0F16DCB72}" dt="2021-11-03T16:25:10.102" v="751"/>
          <pc:sldLayoutMkLst>
            <pc:docMk/>
            <pc:sldMasterMk cId="1025459572" sldId="2147483720"/>
            <pc:sldLayoutMk cId="511016211" sldId="2147483731"/>
          </pc:sldLayoutMkLst>
          <pc:spChg chg="mod">
            <ac:chgData name="Luigi Corsaro" userId="bd4b70b2-a714-4710-9f3a-142b1021471f" providerId="ADAL" clId="{FA68746C-380F-FC4B-B05F-B9C0F16DCB72}" dt="2021-11-03T16:25:10.102" v="751"/>
            <ac:spMkLst>
              <pc:docMk/>
              <pc:sldMasterMk cId="1025459572" sldId="2147483720"/>
              <pc:sldLayoutMk cId="511016211" sldId="2147483731"/>
              <ac:spMk id="2" creationId="{00000000-0000-0000-0000-000000000000}"/>
            </ac:spMkLst>
          </pc:spChg>
          <pc:spChg chg="mod">
            <ac:chgData name="Luigi Corsaro" userId="bd4b70b2-a714-4710-9f3a-142b1021471f" providerId="ADAL" clId="{FA68746C-380F-FC4B-B05F-B9C0F16DCB72}" dt="2021-11-03T16:25:10.102" v="751"/>
            <ac:spMkLst>
              <pc:docMk/>
              <pc:sldMasterMk cId="1025459572" sldId="2147483720"/>
              <pc:sldLayoutMk cId="511016211" sldId="2147483731"/>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2026" y="5302386"/>
            <a:ext cx="11016298" cy="11279752"/>
          </a:xfrm>
        </p:spPr>
        <p:txBody>
          <a:bodyPr anchor="b"/>
          <a:lstStyle>
            <a:lvl1pPr algn="ctr">
              <a:defRPr sz="8504"/>
            </a:lvl1pPr>
          </a:lstStyle>
          <a:p>
            <a:r>
              <a:rPr lang="en-GB"/>
              <a:t>Click to edit Master title style</a:t>
            </a:r>
            <a:endParaRPr lang="en-US" dirty="0"/>
          </a:p>
        </p:txBody>
      </p:sp>
      <p:sp>
        <p:nvSpPr>
          <p:cNvPr id="3" name="Subtitle 2"/>
          <p:cNvSpPr>
            <a:spLocks noGrp="1"/>
          </p:cNvSpPr>
          <p:nvPr>
            <p:ph type="subTitle" idx="1"/>
          </p:nvPr>
        </p:nvSpPr>
        <p:spPr>
          <a:xfrm>
            <a:off x="1620044" y="17017128"/>
            <a:ext cx="9720263" cy="7822326"/>
          </a:xfrm>
        </p:spPr>
        <p:txBody>
          <a:bodyPr/>
          <a:lstStyle>
            <a:lvl1pPr marL="0" indent="0" algn="ctr">
              <a:buNone/>
              <a:defRPr sz="3402"/>
            </a:lvl1pPr>
            <a:lvl2pPr marL="648035" indent="0" algn="ctr">
              <a:buNone/>
              <a:defRPr sz="2835"/>
            </a:lvl2pPr>
            <a:lvl3pPr marL="1296071" indent="0" algn="ctr">
              <a:buNone/>
              <a:defRPr sz="2551"/>
            </a:lvl3pPr>
            <a:lvl4pPr marL="1944106" indent="0" algn="ctr">
              <a:buNone/>
              <a:defRPr sz="2268"/>
            </a:lvl4pPr>
            <a:lvl5pPr marL="2592141" indent="0" algn="ctr">
              <a:buNone/>
              <a:defRPr sz="2268"/>
            </a:lvl5pPr>
            <a:lvl6pPr marL="3240176" indent="0" algn="ctr">
              <a:buNone/>
              <a:defRPr sz="2268"/>
            </a:lvl6pPr>
            <a:lvl7pPr marL="3888212" indent="0" algn="ctr">
              <a:buNone/>
              <a:defRPr sz="2268"/>
            </a:lvl7pPr>
            <a:lvl8pPr marL="4536247" indent="0" algn="ctr">
              <a:buNone/>
              <a:defRPr sz="2268"/>
            </a:lvl8pPr>
            <a:lvl9pPr marL="5184282" indent="0" algn="ctr">
              <a:buNone/>
              <a:defRPr sz="2268"/>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957424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97975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4751" y="1724962"/>
            <a:ext cx="2794575" cy="2745689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91025" y="1724962"/>
            <a:ext cx="8221722" cy="274568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28755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53498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4275" y="8077332"/>
            <a:ext cx="11178302" cy="13477201"/>
          </a:xfrm>
        </p:spPr>
        <p:txBody>
          <a:bodyPr anchor="b"/>
          <a:lstStyle>
            <a:lvl1pPr>
              <a:defRPr sz="8504"/>
            </a:lvl1pPr>
          </a:lstStyle>
          <a:p>
            <a:r>
              <a:rPr lang="en-GB"/>
              <a:t>Click to edit Master title style</a:t>
            </a:r>
            <a:endParaRPr lang="en-US" dirty="0"/>
          </a:p>
        </p:txBody>
      </p:sp>
      <p:sp>
        <p:nvSpPr>
          <p:cNvPr id="3" name="Text Placeholder 2"/>
          <p:cNvSpPr>
            <a:spLocks noGrp="1"/>
          </p:cNvSpPr>
          <p:nvPr>
            <p:ph type="body" idx="1"/>
          </p:nvPr>
        </p:nvSpPr>
        <p:spPr>
          <a:xfrm>
            <a:off x="884275" y="21682033"/>
            <a:ext cx="11178302" cy="7087342"/>
          </a:xfrm>
        </p:spPr>
        <p:txBody>
          <a:bodyPr/>
          <a:lstStyle>
            <a:lvl1pPr marL="0" indent="0">
              <a:buNone/>
              <a:defRPr sz="3402">
                <a:solidFill>
                  <a:schemeClr val="tx1"/>
                </a:solidFill>
              </a:defRPr>
            </a:lvl1pPr>
            <a:lvl2pPr marL="648035" indent="0">
              <a:buNone/>
              <a:defRPr sz="2835">
                <a:solidFill>
                  <a:schemeClr val="tx1">
                    <a:tint val="75000"/>
                  </a:schemeClr>
                </a:solidFill>
              </a:defRPr>
            </a:lvl2pPr>
            <a:lvl3pPr marL="1296071" indent="0">
              <a:buNone/>
              <a:defRPr sz="2551">
                <a:solidFill>
                  <a:schemeClr val="tx1">
                    <a:tint val="75000"/>
                  </a:schemeClr>
                </a:solidFill>
              </a:defRPr>
            </a:lvl3pPr>
            <a:lvl4pPr marL="1944106" indent="0">
              <a:buNone/>
              <a:defRPr sz="2268">
                <a:solidFill>
                  <a:schemeClr val="tx1">
                    <a:tint val="75000"/>
                  </a:schemeClr>
                </a:solidFill>
              </a:defRPr>
            </a:lvl4pPr>
            <a:lvl5pPr marL="2592141" indent="0">
              <a:buNone/>
              <a:defRPr sz="2268">
                <a:solidFill>
                  <a:schemeClr val="tx1">
                    <a:tint val="75000"/>
                  </a:schemeClr>
                </a:solidFill>
              </a:defRPr>
            </a:lvl5pPr>
            <a:lvl6pPr marL="3240176" indent="0">
              <a:buNone/>
              <a:defRPr sz="2268">
                <a:solidFill>
                  <a:schemeClr val="tx1">
                    <a:tint val="75000"/>
                  </a:schemeClr>
                </a:solidFill>
              </a:defRPr>
            </a:lvl6pPr>
            <a:lvl7pPr marL="3888212" indent="0">
              <a:buNone/>
              <a:defRPr sz="2268">
                <a:solidFill>
                  <a:schemeClr val="tx1">
                    <a:tint val="75000"/>
                  </a:schemeClr>
                </a:solidFill>
              </a:defRPr>
            </a:lvl7pPr>
            <a:lvl8pPr marL="4536247" indent="0">
              <a:buNone/>
              <a:defRPr sz="2268">
                <a:solidFill>
                  <a:schemeClr val="tx1">
                    <a:tint val="75000"/>
                  </a:schemeClr>
                </a:solidFill>
              </a:defRPr>
            </a:lvl8pPr>
            <a:lvl9pPr marL="5184282" indent="0">
              <a:buNone/>
              <a:defRPr sz="2268">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5C424E9-7CF7-1340-B013-A2595BC48C40}" type="datetimeFigureOut">
              <a:rPr lang="en-IT" smtClean="0"/>
              <a:t>03/11/21</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64543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91024" y="8624810"/>
            <a:ext cx="5508149" cy="205570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61177" y="8624810"/>
            <a:ext cx="5508149" cy="205570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24793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2712" y="1724969"/>
            <a:ext cx="11178302" cy="6262365"/>
          </a:xfrm>
        </p:spPr>
        <p:txBody>
          <a:bodyPr/>
          <a:lstStyle/>
          <a:p>
            <a:r>
              <a:rPr lang="en-GB"/>
              <a:t>Click to edit Master title style</a:t>
            </a:r>
            <a:endParaRPr lang="en-US" dirty="0"/>
          </a:p>
        </p:txBody>
      </p:sp>
      <p:sp>
        <p:nvSpPr>
          <p:cNvPr id="3" name="Text Placeholder 2"/>
          <p:cNvSpPr>
            <a:spLocks noGrp="1"/>
          </p:cNvSpPr>
          <p:nvPr>
            <p:ph type="body" idx="1"/>
          </p:nvPr>
        </p:nvSpPr>
        <p:spPr>
          <a:xfrm>
            <a:off x="892713" y="7942328"/>
            <a:ext cx="5482835" cy="3892412"/>
          </a:xfrm>
        </p:spPr>
        <p:txBody>
          <a:bodyPr anchor="b"/>
          <a:lstStyle>
            <a:lvl1pPr marL="0" indent="0">
              <a:buNone/>
              <a:defRPr sz="3402" b="1"/>
            </a:lvl1pPr>
            <a:lvl2pPr marL="648035" indent="0">
              <a:buNone/>
              <a:defRPr sz="2835" b="1"/>
            </a:lvl2pPr>
            <a:lvl3pPr marL="1296071" indent="0">
              <a:buNone/>
              <a:defRPr sz="2551" b="1"/>
            </a:lvl3pPr>
            <a:lvl4pPr marL="1944106" indent="0">
              <a:buNone/>
              <a:defRPr sz="2268" b="1"/>
            </a:lvl4pPr>
            <a:lvl5pPr marL="2592141" indent="0">
              <a:buNone/>
              <a:defRPr sz="2268" b="1"/>
            </a:lvl5pPr>
            <a:lvl6pPr marL="3240176" indent="0">
              <a:buNone/>
              <a:defRPr sz="2268" b="1"/>
            </a:lvl6pPr>
            <a:lvl7pPr marL="3888212" indent="0">
              <a:buNone/>
              <a:defRPr sz="2268" b="1"/>
            </a:lvl7pPr>
            <a:lvl8pPr marL="4536247" indent="0">
              <a:buNone/>
              <a:defRPr sz="2268" b="1"/>
            </a:lvl8pPr>
            <a:lvl9pPr marL="5184282" indent="0">
              <a:buNone/>
              <a:defRPr sz="2268" b="1"/>
            </a:lvl9pPr>
          </a:lstStyle>
          <a:p>
            <a:pPr lvl="0"/>
            <a:r>
              <a:rPr lang="en-GB"/>
              <a:t>Click to edit Master text styles</a:t>
            </a:r>
          </a:p>
        </p:txBody>
      </p:sp>
      <p:sp>
        <p:nvSpPr>
          <p:cNvPr id="4" name="Content Placeholder 3"/>
          <p:cNvSpPr>
            <a:spLocks noGrp="1"/>
          </p:cNvSpPr>
          <p:nvPr>
            <p:ph sz="half" idx="2"/>
          </p:nvPr>
        </p:nvSpPr>
        <p:spPr>
          <a:xfrm>
            <a:off x="892713" y="11834740"/>
            <a:ext cx="5482835" cy="17407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61178" y="7942328"/>
            <a:ext cx="5509837" cy="3892412"/>
          </a:xfrm>
        </p:spPr>
        <p:txBody>
          <a:bodyPr anchor="b"/>
          <a:lstStyle>
            <a:lvl1pPr marL="0" indent="0">
              <a:buNone/>
              <a:defRPr sz="3402" b="1"/>
            </a:lvl1pPr>
            <a:lvl2pPr marL="648035" indent="0">
              <a:buNone/>
              <a:defRPr sz="2835" b="1"/>
            </a:lvl2pPr>
            <a:lvl3pPr marL="1296071" indent="0">
              <a:buNone/>
              <a:defRPr sz="2551" b="1"/>
            </a:lvl3pPr>
            <a:lvl4pPr marL="1944106" indent="0">
              <a:buNone/>
              <a:defRPr sz="2268" b="1"/>
            </a:lvl4pPr>
            <a:lvl5pPr marL="2592141" indent="0">
              <a:buNone/>
              <a:defRPr sz="2268" b="1"/>
            </a:lvl5pPr>
            <a:lvl6pPr marL="3240176" indent="0">
              <a:buNone/>
              <a:defRPr sz="2268" b="1"/>
            </a:lvl6pPr>
            <a:lvl7pPr marL="3888212" indent="0">
              <a:buNone/>
              <a:defRPr sz="2268" b="1"/>
            </a:lvl7pPr>
            <a:lvl8pPr marL="4536247" indent="0">
              <a:buNone/>
              <a:defRPr sz="2268" b="1"/>
            </a:lvl8pPr>
            <a:lvl9pPr marL="5184282" indent="0">
              <a:buNone/>
              <a:defRPr sz="2268" b="1"/>
            </a:lvl9pPr>
          </a:lstStyle>
          <a:p>
            <a:pPr lvl="0"/>
            <a:r>
              <a:rPr lang="en-GB"/>
              <a:t>Click to edit Master text styles</a:t>
            </a:r>
          </a:p>
        </p:txBody>
      </p:sp>
      <p:sp>
        <p:nvSpPr>
          <p:cNvPr id="6" name="Content Placeholder 5"/>
          <p:cNvSpPr>
            <a:spLocks noGrp="1"/>
          </p:cNvSpPr>
          <p:nvPr>
            <p:ph sz="quarter" idx="4"/>
          </p:nvPr>
        </p:nvSpPr>
        <p:spPr>
          <a:xfrm>
            <a:off x="6561178" y="11834740"/>
            <a:ext cx="5509837" cy="174071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5C424E9-7CF7-1340-B013-A2595BC48C40}" type="datetimeFigureOut">
              <a:rPr lang="en-IT" smtClean="0"/>
              <a:t>03/11/21</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109867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5C424E9-7CF7-1340-B013-A2595BC48C40}" type="datetimeFigureOut">
              <a:rPr lang="en-IT" smtClean="0"/>
              <a:t>03/11/21</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73035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424E9-7CF7-1340-B013-A2595BC48C40}" type="datetimeFigureOut">
              <a:rPr lang="en-IT" smtClean="0"/>
              <a:t>03/11/21</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3485665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2712" y="2159952"/>
            <a:ext cx="4180050" cy="7559834"/>
          </a:xfrm>
        </p:spPr>
        <p:txBody>
          <a:bodyPr anchor="b"/>
          <a:lstStyle>
            <a:lvl1pPr>
              <a:defRPr sz="4536"/>
            </a:lvl1pPr>
          </a:lstStyle>
          <a:p>
            <a:r>
              <a:rPr lang="en-GB"/>
              <a:t>Click to edit Master title style</a:t>
            </a:r>
            <a:endParaRPr lang="en-US" dirty="0"/>
          </a:p>
        </p:txBody>
      </p:sp>
      <p:sp>
        <p:nvSpPr>
          <p:cNvPr id="3" name="Content Placeholder 2"/>
          <p:cNvSpPr>
            <a:spLocks noGrp="1"/>
          </p:cNvSpPr>
          <p:nvPr>
            <p:ph idx="1"/>
          </p:nvPr>
        </p:nvSpPr>
        <p:spPr>
          <a:xfrm>
            <a:off x="5509837" y="4664905"/>
            <a:ext cx="6561177" cy="23024494"/>
          </a:xfrm>
        </p:spPr>
        <p:txBody>
          <a:bodyPr/>
          <a:lstStyle>
            <a:lvl1pPr>
              <a:defRPr sz="4536"/>
            </a:lvl1pPr>
            <a:lvl2pPr>
              <a:defRPr sz="3969"/>
            </a:lvl2pPr>
            <a:lvl3pPr>
              <a:defRPr sz="3402"/>
            </a:lvl3pPr>
            <a:lvl4pPr>
              <a:defRPr sz="2835"/>
            </a:lvl4pPr>
            <a:lvl5pPr>
              <a:defRPr sz="2835"/>
            </a:lvl5pPr>
            <a:lvl6pPr>
              <a:defRPr sz="2835"/>
            </a:lvl6pPr>
            <a:lvl7pPr>
              <a:defRPr sz="2835"/>
            </a:lvl7pPr>
            <a:lvl8pPr>
              <a:defRPr sz="2835"/>
            </a:lvl8pPr>
            <a:lvl9pPr>
              <a:defRPr sz="2835"/>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92712" y="9719786"/>
            <a:ext cx="4180050" cy="18007107"/>
          </a:xfrm>
        </p:spPr>
        <p:txBody>
          <a:bodyPr/>
          <a:lstStyle>
            <a:lvl1pPr marL="0" indent="0">
              <a:buNone/>
              <a:defRPr sz="2268"/>
            </a:lvl1pPr>
            <a:lvl2pPr marL="648035" indent="0">
              <a:buNone/>
              <a:defRPr sz="1984"/>
            </a:lvl2pPr>
            <a:lvl3pPr marL="1296071" indent="0">
              <a:buNone/>
              <a:defRPr sz="1701"/>
            </a:lvl3pPr>
            <a:lvl4pPr marL="1944106" indent="0">
              <a:buNone/>
              <a:defRPr sz="1417"/>
            </a:lvl4pPr>
            <a:lvl5pPr marL="2592141" indent="0">
              <a:buNone/>
              <a:defRPr sz="1417"/>
            </a:lvl5pPr>
            <a:lvl6pPr marL="3240176" indent="0">
              <a:buNone/>
              <a:defRPr sz="1417"/>
            </a:lvl6pPr>
            <a:lvl7pPr marL="3888212" indent="0">
              <a:buNone/>
              <a:defRPr sz="1417"/>
            </a:lvl7pPr>
            <a:lvl8pPr marL="4536247" indent="0">
              <a:buNone/>
              <a:defRPr sz="1417"/>
            </a:lvl8pPr>
            <a:lvl9pPr marL="5184282" indent="0">
              <a:buNone/>
              <a:defRPr sz="1417"/>
            </a:lvl9pPr>
          </a:lstStyle>
          <a:p>
            <a:pPr lvl="0"/>
            <a:r>
              <a:rPr lang="en-GB"/>
              <a:t>Click to edit Master text styles</a:t>
            </a:r>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2322697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2712" y="2159952"/>
            <a:ext cx="4180050" cy="7559834"/>
          </a:xfrm>
        </p:spPr>
        <p:txBody>
          <a:bodyPr anchor="b"/>
          <a:lstStyle>
            <a:lvl1pPr>
              <a:defRPr sz="4536"/>
            </a:lvl1pPr>
          </a:lstStyle>
          <a:p>
            <a:r>
              <a:rPr lang="en-GB"/>
              <a:t>Click to edit Master title style</a:t>
            </a:r>
            <a:endParaRPr lang="en-US" dirty="0"/>
          </a:p>
        </p:txBody>
      </p:sp>
      <p:sp>
        <p:nvSpPr>
          <p:cNvPr id="3" name="Picture Placeholder 2"/>
          <p:cNvSpPr>
            <a:spLocks noGrp="1" noChangeAspect="1"/>
          </p:cNvSpPr>
          <p:nvPr>
            <p:ph type="pic" idx="1"/>
          </p:nvPr>
        </p:nvSpPr>
        <p:spPr>
          <a:xfrm>
            <a:off x="5509837" y="4664905"/>
            <a:ext cx="6561177" cy="23024494"/>
          </a:xfrm>
        </p:spPr>
        <p:txBody>
          <a:bodyPr anchor="t"/>
          <a:lstStyle>
            <a:lvl1pPr marL="0" indent="0">
              <a:buNone/>
              <a:defRPr sz="4536"/>
            </a:lvl1pPr>
            <a:lvl2pPr marL="648035" indent="0">
              <a:buNone/>
              <a:defRPr sz="3969"/>
            </a:lvl2pPr>
            <a:lvl3pPr marL="1296071" indent="0">
              <a:buNone/>
              <a:defRPr sz="3402"/>
            </a:lvl3pPr>
            <a:lvl4pPr marL="1944106" indent="0">
              <a:buNone/>
              <a:defRPr sz="2835"/>
            </a:lvl4pPr>
            <a:lvl5pPr marL="2592141" indent="0">
              <a:buNone/>
              <a:defRPr sz="2835"/>
            </a:lvl5pPr>
            <a:lvl6pPr marL="3240176" indent="0">
              <a:buNone/>
              <a:defRPr sz="2835"/>
            </a:lvl6pPr>
            <a:lvl7pPr marL="3888212" indent="0">
              <a:buNone/>
              <a:defRPr sz="2835"/>
            </a:lvl7pPr>
            <a:lvl8pPr marL="4536247" indent="0">
              <a:buNone/>
              <a:defRPr sz="2835"/>
            </a:lvl8pPr>
            <a:lvl9pPr marL="5184282" indent="0">
              <a:buNone/>
              <a:defRPr sz="2835"/>
            </a:lvl9pPr>
          </a:lstStyle>
          <a:p>
            <a:r>
              <a:rPr lang="en-GB"/>
              <a:t>Click icon to add picture</a:t>
            </a:r>
            <a:endParaRPr lang="en-US" dirty="0"/>
          </a:p>
        </p:txBody>
      </p:sp>
      <p:sp>
        <p:nvSpPr>
          <p:cNvPr id="4" name="Text Placeholder 3"/>
          <p:cNvSpPr>
            <a:spLocks noGrp="1"/>
          </p:cNvSpPr>
          <p:nvPr>
            <p:ph type="body" sz="half" idx="2"/>
          </p:nvPr>
        </p:nvSpPr>
        <p:spPr>
          <a:xfrm>
            <a:off x="892712" y="9719786"/>
            <a:ext cx="4180050" cy="18007107"/>
          </a:xfrm>
        </p:spPr>
        <p:txBody>
          <a:bodyPr/>
          <a:lstStyle>
            <a:lvl1pPr marL="0" indent="0">
              <a:buNone/>
              <a:defRPr sz="2268"/>
            </a:lvl1pPr>
            <a:lvl2pPr marL="648035" indent="0">
              <a:buNone/>
              <a:defRPr sz="1984"/>
            </a:lvl2pPr>
            <a:lvl3pPr marL="1296071" indent="0">
              <a:buNone/>
              <a:defRPr sz="1701"/>
            </a:lvl3pPr>
            <a:lvl4pPr marL="1944106" indent="0">
              <a:buNone/>
              <a:defRPr sz="1417"/>
            </a:lvl4pPr>
            <a:lvl5pPr marL="2592141" indent="0">
              <a:buNone/>
              <a:defRPr sz="1417"/>
            </a:lvl5pPr>
            <a:lvl6pPr marL="3240176" indent="0">
              <a:buNone/>
              <a:defRPr sz="1417"/>
            </a:lvl6pPr>
            <a:lvl7pPr marL="3888212" indent="0">
              <a:buNone/>
              <a:defRPr sz="1417"/>
            </a:lvl7pPr>
            <a:lvl8pPr marL="4536247" indent="0">
              <a:buNone/>
              <a:defRPr sz="1417"/>
            </a:lvl8pPr>
            <a:lvl9pPr marL="5184282" indent="0">
              <a:buNone/>
              <a:defRPr sz="1417"/>
            </a:lvl9pPr>
          </a:lstStyle>
          <a:p>
            <a:pPr lvl="0"/>
            <a:r>
              <a:rPr lang="en-GB"/>
              <a:t>Click to edit Master text styles</a:t>
            </a:r>
          </a:p>
        </p:txBody>
      </p:sp>
      <p:sp>
        <p:nvSpPr>
          <p:cNvPr id="5" name="Date Placeholder 4"/>
          <p:cNvSpPr>
            <a:spLocks noGrp="1"/>
          </p:cNvSpPr>
          <p:nvPr>
            <p:ph type="dt" sz="half" idx="10"/>
          </p:nvPr>
        </p:nvSpPr>
        <p:spPr/>
        <p:txBody>
          <a:bodyPr/>
          <a:lstStyle/>
          <a:p>
            <a:fld id="{05C424E9-7CF7-1340-B013-A2595BC48C40}" type="datetimeFigureOut">
              <a:rPr lang="en-IT" smtClean="0"/>
              <a:t>03/11/21</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5EA835D3-B026-1B4D-9F33-A1794BCA2F3A}" type="slidenum">
              <a:rPr lang="en-IT" smtClean="0"/>
              <a:t>‹#›</a:t>
            </a:fld>
            <a:endParaRPr lang="en-IT"/>
          </a:p>
        </p:txBody>
      </p:sp>
    </p:spTree>
    <p:extLst>
      <p:ext uri="{BB962C8B-B14F-4D97-AF65-F5344CB8AC3E}">
        <p14:creationId xmlns:p14="http://schemas.microsoft.com/office/powerpoint/2010/main" val="159573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024" y="1724969"/>
            <a:ext cx="11178302" cy="626236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91024" y="8624810"/>
            <a:ext cx="11178302" cy="2055705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91024" y="30029347"/>
            <a:ext cx="2916079" cy="1724962"/>
          </a:xfrm>
          <a:prstGeom prst="rect">
            <a:avLst/>
          </a:prstGeom>
        </p:spPr>
        <p:txBody>
          <a:bodyPr vert="horz" lIns="91440" tIns="45720" rIns="91440" bIns="45720" rtlCol="0" anchor="ctr"/>
          <a:lstStyle>
            <a:lvl1pPr algn="l">
              <a:defRPr sz="1701">
                <a:solidFill>
                  <a:schemeClr val="tx1">
                    <a:tint val="75000"/>
                  </a:schemeClr>
                </a:solidFill>
              </a:defRPr>
            </a:lvl1pPr>
          </a:lstStyle>
          <a:p>
            <a:fld id="{05C424E9-7CF7-1340-B013-A2595BC48C40}" type="datetimeFigureOut">
              <a:rPr lang="en-IT" smtClean="0"/>
              <a:t>03/11/21</a:t>
            </a:fld>
            <a:endParaRPr lang="en-IT"/>
          </a:p>
        </p:txBody>
      </p:sp>
      <p:sp>
        <p:nvSpPr>
          <p:cNvPr id="5" name="Footer Placeholder 4"/>
          <p:cNvSpPr>
            <a:spLocks noGrp="1"/>
          </p:cNvSpPr>
          <p:nvPr>
            <p:ph type="ftr" sz="quarter" idx="3"/>
          </p:nvPr>
        </p:nvSpPr>
        <p:spPr>
          <a:xfrm>
            <a:off x="4293116" y="30029347"/>
            <a:ext cx="4374118" cy="1724962"/>
          </a:xfrm>
          <a:prstGeom prst="rect">
            <a:avLst/>
          </a:prstGeom>
        </p:spPr>
        <p:txBody>
          <a:bodyPr vert="horz" lIns="91440" tIns="45720" rIns="91440" bIns="45720" rtlCol="0" anchor="ctr"/>
          <a:lstStyle>
            <a:lvl1pPr algn="ctr">
              <a:defRPr sz="1701">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9153247" y="30029347"/>
            <a:ext cx="2916079" cy="1724962"/>
          </a:xfrm>
          <a:prstGeom prst="rect">
            <a:avLst/>
          </a:prstGeom>
        </p:spPr>
        <p:txBody>
          <a:bodyPr vert="horz" lIns="91440" tIns="45720" rIns="91440" bIns="45720" rtlCol="0" anchor="ctr"/>
          <a:lstStyle>
            <a:lvl1pPr algn="r">
              <a:defRPr sz="1701">
                <a:solidFill>
                  <a:schemeClr val="tx1">
                    <a:tint val="75000"/>
                  </a:schemeClr>
                </a:solidFill>
              </a:defRPr>
            </a:lvl1pPr>
          </a:lstStyle>
          <a:p>
            <a:fld id="{5EA835D3-B026-1B4D-9F33-A1794BCA2F3A}" type="slidenum">
              <a:rPr lang="en-IT" smtClean="0"/>
              <a:t>‹#›</a:t>
            </a:fld>
            <a:endParaRPr lang="en-IT"/>
          </a:p>
        </p:txBody>
      </p:sp>
    </p:spTree>
    <p:extLst>
      <p:ext uri="{BB962C8B-B14F-4D97-AF65-F5344CB8AC3E}">
        <p14:creationId xmlns:p14="http://schemas.microsoft.com/office/powerpoint/2010/main" val="34946976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296071" rtl="0" eaLnBrk="1" latinLnBrk="0" hangingPunct="1">
        <a:lnSpc>
          <a:spcPct val="90000"/>
        </a:lnSpc>
        <a:spcBef>
          <a:spcPct val="0"/>
        </a:spcBef>
        <a:buNone/>
        <a:defRPr sz="6237" kern="1200">
          <a:solidFill>
            <a:schemeClr val="tx1"/>
          </a:solidFill>
          <a:latin typeface="+mj-lt"/>
          <a:ea typeface="+mj-ea"/>
          <a:cs typeface="+mj-cs"/>
        </a:defRPr>
      </a:lvl1pPr>
    </p:titleStyle>
    <p:bodyStyle>
      <a:lvl1pPr marL="324018" indent="-324018" algn="l" defTabSz="1296071" rtl="0" eaLnBrk="1" latinLnBrk="0" hangingPunct="1">
        <a:lnSpc>
          <a:spcPct val="90000"/>
        </a:lnSpc>
        <a:spcBef>
          <a:spcPts val="1417"/>
        </a:spcBef>
        <a:buFont typeface="Arial" panose="020B0604020202020204" pitchFamily="34" charset="0"/>
        <a:buChar char="•"/>
        <a:defRPr sz="3969" kern="1200">
          <a:solidFill>
            <a:schemeClr val="tx1"/>
          </a:solidFill>
          <a:latin typeface="+mn-lt"/>
          <a:ea typeface="+mn-ea"/>
          <a:cs typeface="+mn-cs"/>
        </a:defRPr>
      </a:lvl1pPr>
      <a:lvl2pPr marL="972053" indent="-324018" algn="l" defTabSz="1296071" rtl="0" eaLnBrk="1" latinLnBrk="0" hangingPunct="1">
        <a:lnSpc>
          <a:spcPct val="90000"/>
        </a:lnSpc>
        <a:spcBef>
          <a:spcPts val="709"/>
        </a:spcBef>
        <a:buFont typeface="Arial" panose="020B0604020202020204" pitchFamily="34" charset="0"/>
        <a:buChar char="•"/>
        <a:defRPr sz="3402" kern="1200">
          <a:solidFill>
            <a:schemeClr val="tx1"/>
          </a:solidFill>
          <a:latin typeface="+mn-lt"/>
          <a:ea typeface="+mn-ea"/>
          <a:cs typeface="+mn-cs"/>
        </a:defRPr>
      </a:lvl2pPr>
      <a:lvl3pPr marL="1620088" indent="-324018" algn="l" defTabSz="1296071" rtl="0" eaLnBrk="1" latinLnBrk="0" hangingPunct="1">
        <a:lnSpc>
          <a:spcPct val="90000"/>
        </a:lnSpc>
        <a:spcBef>
          <a:spcPts val="709"/>
        </a:spcBef>
        <a:buFont typeface="Arial" panose="020B0604020202020204" pitchFamily="34" charset="0"/>
        <a:buChar char="•"/>
        <a:defRPr sz="2835" kern="1200">
          <a:solidFill>
            <a:schemeClr val="tx1"/>
          </a:solidFill>
          <a:latin typeface="+mn-lt"/>
          <a:ea typeface="+mn-ea"/>
          <a:cs typeface="+mn-cs"/>
        </a:defRPr>
      </a:lvl3pPr>
      <a:lvl4pPr marL="2268123"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4pPr>
      <a:lvl5pPr marL="2916159"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5pPr>
      <a:lvl6pPr marL="3564194"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6pPr>
      <a:lvl7pPr marL="4212229"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7pPr>
      <a:lvl8pPr marL="4860265"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8pPr>
      <a:lvl9pPr marL="5508300" indent="-324018" algn="l" defTabSz="1296071" rtl="0" eaLnBrk="1" latinLnBrk="0" hangingPunct="1">
        <a:lnSpc>
          <a:spcPct val="90000"/>
        </a:lnSpc>
        <a:spcBef>
          <a:spcPts val="709"/>
        </a:spcBef>
        <a:buFont typeface="Arial" panose="020B0604020202020204" pitchFamily="34" charset="0"/>
        <a:buChar char="•"/>
        <a:defRPr sz="2551" kern="1200">
          <a:solidFill>
            <a:schemeClr val="tx1"/>
          </a:solidFill>
          <a:latin typeface="+mn-lt"/>
          <a:ea typeface="+mn-ea"/>
          <a:cs typeface="+mn-cs"/>
        </a:defRPr>
      </a:lvl9pPr>
    </p:bodyStyle>
    <p:otherStyle>
      <a:defPPr>
        <a:defRPr lang="en-US"/>
      </a:defPPr>
      <a:lvl1pPr marL="0" algn="l" defTabSz="1296071" rtl="0" eaLnBrk="1" latinLnBrk="0" hangingPunct="1">
        <a:defRPr sz="2551" kern="1200">
          <a:solidFill>
            <a:schemeClr val="tx1"/>
          </a:solidFill>
          <a:latin typeface="+mn-lt"/>
          <a:ea typeface="+mn-ea"/>
          <a:cs typeface="+mn-cs"/>
        </a:defRPr>
      </a:lvl1pPr>
      <a:lvl2pPr marL="648035" algn="l" defTabSz="1296071" rtl="0" eaLnBrk="1" latinLnBrk="0" hangingPunct="1">
        <a:defRPr sz="2551" kern="1200">
          <a:solidFill>
            <a:schemeClr val="tx1"/>
          </a:solidFill>
          <a:latin typeface="+mn-lt"/>
          <a:ea typeface="+mn-ea"/>
          <a:cs typeface="+mn-cs"/>
        </a:defRPr>
      </a:lvl2pPr>
      <a:lvl3pPr marL="1296071" algn="l" defTabSz="1296071" rtl="0" eaLnBrk="1" latinLnBrk="0" hangingPunct="1">
        <a:defRPr sz="2551" kern="1200">
          <a:solidFill>
            <a:schemeClr val="tx1"/>
          </a:solidFill>
          <a:latin typeface="+mn-lt"/>
          <a:ea typeface="+mn-ea"/>
          <a:cs typeface="+mn-cs"/>
        </a:defRPr>
      </a:lvl3pPr>
      <a:lvl4pPr marL="1944106" algn="l" defTabSz="1296071" rtl="0" eaLnBrk="1" latinLnBrk="0" hangingPunct="1">
        <a:defRPr sz="2551" kern="1200">
          <a:solidFill>
            <a:schemeClr val="tx1"/>
          </a:solidFill>
          <a:latin typeface="+mn-lt"/>
          <a:ea typeface="+mn-ea"/>
          <a:cs typeface="+mn-cs"/>
        </a:defRPr>
      </a:lvl4pPr>
      <a:lvl5pPr marL="2592141" algn="l" defTabSz="1296071" rtl="0" eaLnBrk="1" latinLnBrk="0" hangingPunct="1">
        <a:defRPr sz="2551" kern="1200">
          <a:solidFill>
            <a:schemeClr val="tx1"/>
          </a:solidFill>
          <a:latin typeface="+mn-lt"/>
          <a:ea typeface="+mn-ea"/>
          <a:cs typeface="+mn-cs"/>
        </a:defRPr>
      </a:lvl5pPr>
      <a:lvl6pPr marL="3240176" algn="l" defTabSz="1296071" rtl="0" eaLnBrk="1" latinLnBrk="0" hangingPunct="1">
        <a:defRPr sz="2551" kern="1200">
          <a:solidFill>
            <a:schemeClr val="tx1"/>
          </a:solidFill>
          <a:latin typeface="+mn-lt"/>
          <a:ea typeface="+mn-ea"/>
          <a:cs typeface="+mn-cs"/>
        </a:defRPr>
      </a:lvl6pPr>
      <a:lvl7pPr marL="3888212" algn="l" defTabSz="1296071" rtl="0" eaLnBrk="1" latinLnBrk="0" hangingPunct="1">
        <a:defRPr sz="2551" kern="1200">
          <a:solidFill>
            <a:schemeClr val="tx1"/>
          </a:solidFill>
          <a:latin typeface="+mn-lt"/>
          <a:ea typeface="+mn-ea"/>
          <a:cs typeface="+mn-cs"/>
        </a:defRPr>
      </a:lvl7pPr>
      <a:lvl8pPr marL="4536247" algn="l" defTabSz="1296071" rtl="0" eaLnBrk="1" latinLnBrk="0" hangingPunct="1">
        <a:defRPr sz="2551" kern="1200">
          <a:solidFill>
            <a:schemeClr val="tx1"/>
          </a:solidFill>
          <a:latin typeface="+mn-lt"/>
          <a:ea typeface="+mn-ea"/>
          <a:cs typeface="+mn-cs"/>
        </a:defRPr>
      </a:lvl8pPr>
      <a:lvl9pPr marL="5184282" algn="l" defTabSz="1296071"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github.com/drake69/semseeker" TargetMode="External"/><Relationship Id="rId1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hyperlink" Target="https://github.com/drake69/wcs2021/blob/59dd6b21c0745e2d0df8440c71e6ec0ba6c460c0/BP_treemap_hypo_genes_rnbeads.png" TargetMode="External"/><Relationship Id="rId12" Type="http://schemas.openxmlformats.org/officeDocument/2006/relationships/hyperlink" Target="https://dnamage.genetics.ucla.edu/new" TargetMode="External"/><Relationship Id="rId17" Type="http://schemas.openxmlformats.org/officeDocument/2006/relationships/hyperlink" Target="https://www.github.com/drake69/wcs2021" TargetMode="External"/><Relationship Id="rId2" Type="http://schemas.openxmlformats.org/officeDocument/2006/relationships/image" Target="../media/image1.png"/><Relationship Id="rId16" Type="http://schemas.openxmlformats.org/officeDocument/2006/relationships/hyperlink" Target="mailto:davide.gentilini@unipv.it" TargetMode="External"/><Relationship Id="rId1" Type="http://schemas.openxmlformats.org/officeDocument/2006/relationships/slideLayout" Target="../slideLayouts/slideLayout1.xml"/><Relationship Id="rId6" Type="http://schemas.openxmlformats.org/officeDocument/2006/relationships/hyperlink" Target="https://github.com/drake69/wcs2021/blob/59dd6b21c0745e2d0df8440c71e6ec0ba6c460c0/BP_treemap_hyper_genes_rnbeads.png" TargetMode="External"/><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hyperlink" Target="https://github.com/drake69"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mailto:luigi.corsaro01@universitadipavia.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0B251C-37E5-E241-935D-703087D23D46}"/>
              </a:ext>
            </a:extLst>
          </p:cNvPr>
          <p:cNvGrpSpPr/>
          <p:nvPr/>
        </p:nvGrpSpPr>
        <p:grpSpPr>
          <a:xfrm>
            <a:off x="111960" y="553565"/>
            <a:ext cx="4168899" cy="221178"/>
            <a:chOff x="132072" y="118026"/>
            <a:chExt cx="5362416" cy="749864"/>
          </a:xfrm>
        </p:grpSpPr>
        <p:sp>
          <p:nvSpPr>
            <p:cNvPr id="5" name="Rectangle 4">
              <a:extLst>
                <a:ext uri="{FF2B5EF4-FFF2-40B4-BE49-F238E27FC236}">
                  <a16:creationId xmlns:a16="http://schemas.microsoft.com/office/drawing/2014/main" id="{4E3697A2-ABA5-FF49-B13D-F0D24DAEB85D}"/>
                </a:ext>
              </a:extLst>
            </p:cNvPr>
            <p:cNvSpPr/>
            <p:nvPr/>
          </p:nvSpPr>
          <p:spPr>
            <a:xfrm>
              <a:off x="135541" y="154209"/>
              <a:ext cx="5358947" cy="7136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506"/>
            </a:p>
          </p:txBody>
        </p:sp>
        <p:sp>
          <p:nvSpPr>
            <p:cNvPr id="8" name="TextBox 7">
              <a:extLst>
                <a:ext uri="{FF2B5EF4-FFF2-40B4-BE49-F238E27FC236}">
                  <a16:creationId xmlns:a16="http://schemas.microsoft.com/office/drawing/2014/main" id="{4580BED8-7E6D-6247-AF87-19378BCD59D8}"/>
                </a:ext>
              </a:extLst>
            </p:cNvPr>
            <p:cNvSpPr txBox="1"/>
            <p:nvPr/>
          </p:nvSpPr>
          <p:spPr>
            <a:xfrm>
              <a:off x="132072" y="118026"/>
              <a:ext cx="5358946" cy="636075"/>
            </a:xfrm>
            <a:prstGeom prst="rect">
              <a:avLst/>
            </a:prstGeom>
            <a:noFill/>
          </p:spPr>
          <p:txBody>
            <a:bodyPr wrap="square" rtlCol="0">
              <a:spAutoFit/>
            </a:bodyPr>
            <a:lstStyle/>
            <a:p>
              <a:pPr algn="ctr"/>
              <a:r>
                <a:rPr lang="en-IT" sz="619"/>
                <a:t>Background</a:t>
              </a:r>
            </a:p>
          </p:txBody>
        </p:sp>
      </p:grpSp>
      <p:sp>
        <p:nvSpPr>
          <p:cNvPr id="37" name="Rectangle 36">
            <a:extLst>
              <a:ext uri="{FF2B5EF4-FFF2-40B4-BE49-F238E27FC236}">
                <a16:creationId xmlns:a16="http://schemas.microsoft.com/office/drawing/2014/main" id="{B57E52ED-6F3B-704C-9751-1A504A09ABD4}"/>
              </a:ext>
            </a:extLst>
          </p:cNvPr>
          <p:cNvSpPr/>
          <p:nvPr/>
        </p:nvSpPr>
        <p:spPr>
          <a:xfrm>
            <a:off x="73223" y="31843"/>
            <a:ext cx="12791891" cy="9726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Preliminary analysis of epigenetic effects on adults conceived by mothers exposed to dioxin.</a:t>
            </a:r>
            <a:endParaRPr lang="en-IT" sz="2400" dirty="0">
              <a:solidFill>
                <a:schemeClr val="tx1"/>
              </a:solidFill>
            </a:endParaRPr>
          </a:p>
          <a:p>
            <a:pPr algn="ctr"/>
            <a:endParaRPr lang="en-IT" sz="1100" dirty="0">
              <a:solidFill>
                <a:schemeClr val="tx1"/>
              </a:solidFill>
            </a:endParaRPr>
          </a:p>
          <a:p>
            <a:pPr algn="ctr"/>
            <a:r>
              <a:rPr lang="en-GB" sz="1100" dirty="0">
                <a:solidFill>
                  <a:schemeClr val="tx1"/>
                </a:solidFill>
              </a:rPr>
              <a:t>Author names: Luigi Corsaro(1), Stefano Signorini(2), Paolo Brambilla(2), Paolo Mocarelli(2), Davide Gentilini(1)</a:t>
            </a:r>
          </a:p>
          <a:p>
            <a:pPr algn="ctr"/>
            <a:r>
              <a:rPr lang="en-GB" sz="900" dirty="0">
                <a:solidFill>
                  <a:schemeClr val="tx1"/>
                </a:solidFill>
              </a:rPr>
              <a:t>(1) Department of Brain and Behavioural Sciences, University of Pavia, 27100 Pavia, Italy. (2) Department of Laboratory Medicine, University of Milano-Bicocca, School of Medicine, Hospital of Desio, Desio-Milano, Italy.</a:t>
            </a:r>
          </a:p>
          <a:p>
            <a:pPr algn="ctr"/>
            <a:endParaRPr lang="en-IT" sz="591" dirty="0"/>
          </a:p>
        </p:txBody>
      </p:sp>
      <p:sp>
        <p:nvSpPr>
          <p:cNvPr id="41" name="Rectangle 40">
            <a:extLst>
              <a:ext uri="{FF2B5EF4-FFF2-40B4-BE49-F238E27FC236}">
                <a16:creationId xmlns:a16="http://schemas.microsoft.com/office/drawing/2014/main" id="{5FCA4A2C-8DE6-C047-85A0-197E159F8F35}"/>
              </a:ext>
            </a:extLst>
          </p:cNvPr>
          <p:cNvSpPr/>
          <p:nvPr/>
        </p:nvSpPr>
        <p:spPr>
          <a:xfrm>
            <a:off x="110830" y="4640355"/>
            <a:ext cx="12723958" cy="9726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Many are the cases of dioxin exposure due to pollutant (1) or to use of chemical artifact, the exposure to dioxin che be through ingestion in food, pollution or exposure by accident, many studies focused on impact of exposure to the exposed organism we studied the effect of exposure to the offsprings’s exposed. The dioxin impact on methylation was hypothesysed untile thw 1989 Shen E.S. (2) et al. Amny studies focuse on the effect of TCDD over the exposed organism following incident, pollution and   or misuse as the orange agent usage.</a:t>
            </a:r>
          </a:p>
        </p:txBody>
      </p:sp>
      <p:sp>
        <p:nvSpPr>
          <p:cNvPr id="47" name="Rectangle 46">
            <a:extLst>
              <a:ext uri="{FF2B5EF4-FFF2-40B4-BE49-F238E27FC236}">
                <a16:creationId xmlns:a16="http://schemas.microsoft.com/office/drawing/2014/main" id="{62B1C21C-6C38-A34C-97C8-7ACE78CCDD06}"/>
              </a:ext>
            </a:extLst>
          </p:cNvPr>
          <p:cNvSpPr/>
          <p:nvPr/>
        </p:nvSpPr>
        <p:spPr>
          <a:xfrm>
            <a:off x="80579" y="11481117"/>
            <a:ext cx="9848494" cy="239990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T" sz="1400" b="1" dirty="0">
                <a:solidFill>
                  <a:schemeClr val="tx1"/>
                </a:solidFill>
              </a:rPr>
              <a:t>1st Method - Differential methylation:</a:t>
            </a:r>
          </a:p>
          <a:p>
            <a:endParaRPr lang="en-IT" sz="1400" b="1" dirty="0">
              <a:solidFill>
                <a:schemeClr val="tx1"/>
              </a:solidFill>
            </a:endParaRPr>
          </a:p>
          <a:p>
            <a:r>
              <a:rPr lang="en-GB" sz="1200" dirty="0">
                <a:solidFill>
                  <a:schemeClr val="tx1"/>
                </a:solidFill>
              </a:rPr>
              <a:t>Was adopted a complementary methylation analysis strategy, previously described by Gentilini et al. [3,4]. </a:t>
            </a:r>
            <a:r>
              <a:rPr lang="en-IT" sz="1200" dirty="0">
                <a:solidFill>
                  <a:schemeClr val="tx1"/>
                </a:solidFill>
              </a:rPr>
              <a:t>The methylation profile was obtained using the </a:t>
            </a:r>
            <a:r>
              <a:rPr lang="en-GB" sz="1200" dirty="0">
                <a:solidFill>
                  <a:schemeClr val="tx1"/>
                </a:solidFill>
              </a:rPr>
              <a:t>Infinium Methylation 450K Beadchip technology.</a:t>
            </a:r>
            <a:r>
              <a:rPr lang="en-IT" sz="1200" dirty="0">
                <a:solidFill>
                  <a:schemeClr val="tx1"/>
                </a:solidFill>
              </a:rPr>
              <a:t> The primary information for our cohort is the sperm count, it resulted significatively different between exposed and not exposed (p.adj 0.05) and between breastfed and not breast fed (p.adj 0.03) and TCDD’s exposure of the mother over 26.85 (p.adj 0.03). The cohort is constitued by 55 young males of median age 23.09. The immune system was not affected by the exposition’s dose grater than 26.85, the brest fed or the  expostion at all. Also the biological age and the age acceleration were not signifiantly  impacted by the dioxin exposure.</a:t>
            </a:r>
          </a:p>
          <a:p>
            <a:endParaRPr lang="en-IT" sz="1200" dirty="0">
              <a:solidFill>
                <a:schemeClr val="tx1"/>
              </a:solidFill>
            </a:endParaRPr>
          </a:p>
          <a:p>
            <a:r>
              <a:rPr lang="en-IT" sz="1200" dirty="0">
                <a:solidFill>
                  <a:schemeClr val="tx1"/>
                </a:solidFill>
              </a:rPr>
              <a:t>We used an integrated workflow to identify differentially methylated region using the RnBeads and Champ packges. </a:t>
            </a:r>
            <a:r>
              <a:rPr lang="en-GB" sz="1200" dirty="0">
                <a:solidFill>
                  <a:schemeClr val="tx1"/>
                </a:solidFill>
              </a:rPr>
              <a:t>The multidimension scaling was conducted at sites level to verify that no technical bias was introduced. No clustering of samples can be observed along the 1st and the 2</a:t>
            </a:r>
            <a:r>
              <a:rPr lang="en-GB" sz="1200" baseline="30000" dirty="0">
                <a:solidFill>
                  <a:schemeClr val="tx1"/>
                </a:solidFill>
              </a:rPr>
              <a:t>nd</a:t>
            </a:r>
            <a:r>
              <a:rPr lang="en-GB" sz="1200" dirty="0">
                <a:solidFill>
                  <a:schemeClr val="tx1"/>
                </a:solidFill>
              </a:rPr>
              <a:t> component. We used the Differential Methylation module of RnBeads without any covariate.</a:t>
            </a:r>
          </a:p>
          <a:p>
            <a:endParaRPr lang="en-GB" sz="12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a:p>
            <a:endParaRPr lang="en-IT" sz="1400" dirty="0">
              <a:solidFill>
                <a:schemeClr val="tx1"/>
              </a:solidFill>
            </a:endParaRPr>
          </a:p>
        </p:txBody>
      </p:sp>
      <p:grpSp>
        <p:nvGrpSpPr>
          <p:cNvPr id="62" name="Group 61">
            <a:extLst>
              <a:ext uri="{FF2B5EF4-FFF2-40B4-BE49-F238E27FC236}">
                <a16:creationId xmlns:a16="http://schemas.microsoft.com/office/drawing/2014/main" id="{3ECC1E2F-873D-7D4E-ABEC-E54C1D131AE6}"/>
              </a:ext>
            </a:extLst>
          </p:cNvPr>
          <p:cNvGrpSpPr/>
          <p:nvPr/>
        </p:nvGrpSpPr>
        <p:grpSpPr>
          <a:xfrm>
            <a:off x="52989" y="10982680"/>
            <a:ext cx="12756404" cy="338553"/>
            <a:chOff x="132072" y="118026"/>
            <a:chExt cx="5362416" cy="749864"/>
          </a:xfrm>
        </p:grpSpPr>
        <p:sp>
          <p:nvSpPr>
            <p:cNvPr id="63" name="Rectangle 62">
              <a:extLst>
                <a:ext uri="{FF2B5EF4-FFF2-40B4-BE49-F238E27FC236}">
                  <a16:creationId xmlns:a16="http://schemas.microsoft.com/office/drawing/2014/main" id="{0ED0A231-4C09-E840-A8B9-E7D11F21200A}"/>
                </a:ext>
              </a:extLst>
            </p:cNvPr>
            <p:cNvSpPr/>
            <p:nvPr/>
          </p:nvSpPr>
          <p:spPr>
            <a:xfrm>
              <a:off x="135541" y="154209"/>
              <a:ext cx="5358947" cy="71368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600">
                <a:solidFill>
                  <a:schemeClr val="tx1"/>
                </a:solidFill>
              </a:endParaRPr>
            </a:p>
          </p:txBody>
        </p:sp>
        <p:sp>
          <p:nvSpPr>
            <p:cNvPr id="64" name="TextBox 63">
              <a:extLst>
                <a:ext uri="{FF2B5EF4-FFF2-40B4-BE49-F238E27FC236}">
                  <a16:creationId xmlns:a16="http://schemas.microsoft.com/office/drawing/2014/main" id="{39549520-BAF4-A44C-89DC-0D80276C37AE}"/>
                </a:ext>
              </a:extLst>
            </p:cNvPr>
            <p:cNvSpPr txBox="1"/>
            <p:nvPr/>
          </p:nvSpPr>
          <p:spPr>
            <a:xfrm>
              <a:off x="132072" y="118026"/>
              <a:ext cx="5358946" cy="6360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Results</a:t>
              </a:r>
            </a:p>
          </p:txBody>
        </p:sp>
      </p:grpSp>
      <p:sp>
        <p:nvSpPr>
          <p:cNvPr id="70" name="Rectangle 69">
            <a:extLst>
              <a:ext uri="{FF2B5EF4-FFF2-40B4-BE49-F238E27FC236}">
                <a16:creationId xmlns:a16="http://schemas.microsoft.com/office/drawing/2014/main" id="{F4A2AA54-B337-E843-A529-4889272256F7}"/>
              </a:ext>
            </a:extLst>
          </p:cNvPr>
          <p:cNvSpPr/>
          <p:nvPr/>
        </p:nvSpPr>
        <p:spPr>
          <a:xfrm>
            <a:off x="76701" y="4229793"/>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a:solidFill>
                  <a:schemeClr val="tx1"/>
                </a:solidFill>
              </a:rPr>
              <a:t>Introduction</a:t>
            </a:r>
            <a:endParaRPr lang="en-IT" sz="1200">
              <a:solidFill>
                <a:schemeClr val="tx1"/>
              </a:solidFill>
            </a:endParaRPr>
          </a:p>
        </p:txBody>
      </p:sp>
      <p:pic>
        <p:nvPicPr>
          <p:cNvPr id="72" name="Picture 2">
            <a:extLst>
              <a:ext uri="{FF2B5EF4-FFF2-40B4-BE49-F238E27FC236}">
                <a16:creationId xmlns:a16="http://schemas.microsoft.com/office/drawing/2014/main" id="{2E6059E1-C3B3-AD42-8F14-B8D86C25D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7480" y="111492"/>
            <a:ext cx="632102" cy="813392"/>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EB5A7A06-8B6C-364D-BB5C-287AE28B63E1}"/>
              </a:ext>
            </a:extLst>
          </p:cNvPr>
          <p:cNvGrpSpPr/>
          <p:nvPr/>
        </p:nvGrpSpPr>
        <p:grpSpPr>
          <a:xfrm>
            <a:off x="54166" y="6737330"/>
            <a:ext cx="12756404" cy="338553"/>
            <a:chOff x="132072" y="118026"/>
            <a:chExt cx="5362416" cy="74986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83" name="Rectangle 82">
              <a:extLst>
                <a:ext uri="{FF2B5EF4-FFF2-40B4-BE49-F238E27FC236}">
                  <a16:creationId xmlns:a16="http://schemas.microsoft.com/office/drawing/2014/main" id="{520EF270-D7B6-444F-B85C-702D97B79758}"/>
                </a:ext>
              </a:extLst>
            </p:cNvPr>
            <p:cNvSpPr/>
            <p:nvPr/>
          </p:nvSpPr>
          <p:spPr>
            <a:xfrm>
              <a:off x="135541" y="154209"/>
              <a:ext cx="5358947" cy="7136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600">
                <a:solidFill>
                  <a:schemeClr val="tx1"/>
                </a:solidFill>
              </a:endParaRPr>
            </a:p>
          </p:txBody>
        </p:sp>
        <p:sp>
          <p:nvSpPr>
            <p:cNvPr id="84" name="TextBox 83">
              <a:extLst>
                <a:ext uri="{FF2B5EF4-FFF2-40B4-BE49-F238E27FC236}">
                  <a16:creationId xmlns:a16="http://schemas.microsoft.com/office/drawing/2014/main" id="{1817ED7A-8CD2-CB43-990B-E1F9E26F4B31}"/>
                </a:ext>
              </a:extLst>
            </p:cNvPr>
            <p:cNvSpPr txBox="1"/>
            <p:nvPr/>
          </p:nvSpPr>
          <p:spPr>
            <a:xfrm>
              <a:off x="132072" y="118026"/>
              <a:ext cx="5358946" cy="636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Materials and Method</a:t>
              </a:r>
            </a:p>
          </p:txBody>
        </p:sp>
      </p:grpSp>
      <p:pic>
        <p:nvPicPr>
          <p:cNvPr id="88" name="Picture 87" descr="Chart, box and whisker chart&#10;&#10;Description automatically generated">
            <a:extLst>
              <a:ext uri="{FF2B5EF4-FFF2-40B4-BE49-F238E27FC236}">
                <a16:creationId xmlns:a16="http://schemas.microsoft.com/office/drawing/2014/main" id="{4130427C-D9FA-E64B-9F7D-8D9000B100CA}"/>
              </a:ext>
            </a:extLst>
          </p:cNvPr>
          <p:cNvPicPr>
            <a:picLocks noChangeAspect="1"/>
          </p:cNvPicPr>
          <p:nvPr/>
        </p:nvPicPr>
        <p:blipFill>
          <a:blip r:embed="rId3"/>
          <a:stretch>
            <a:fillRect/>
          </a:stretch>
        </p:blipFill>
        <p:spPr>
          <a:xfrm>
            <a:off x="63980" y="19555443"/>
            <a:ext cx="3609331" cy="4209992"/>
          </a:xfrm>
          <a:prstGeom prst="rect">
            <a:avLst/>
          </a:prstGeom>
        </p:spPr>
      </p:pic>
      <p:pic>
        <p:nvPicPr>
          <p:cNvPr id="94" name="Picture 93" descr="Chart, scatter chart&#10;&#10;Description automatically generated">
            <a:extLst>
              <a:ext uri="{FF2B5EF4-FFF2-40B4-BE49-F238E27FC236}">
                <a16:creationId xmlns:a16="http://schemas.microsoft.com/office/drawing/2014/main" id="{368A69F3-1950-ED45-9E35-EA173DE725EE}"/>
              </a:ext>
            </a:extLst>
          </p:cNvPr>
          <p:cNvPicPr>
            <a:picLocks noChangeAspect="1"/>
          </p:cNvPicPr>
          <p:nvPr/>
        </p:nvPicPr>
        <p:blipFill>
          <a:blip r:embed="rId4"/>
          <a:stretch>
            <a:fillRect/>
          </a:stretch>
        </p:blipFill>
        <p:spPr>
          <a:xfrm>
            <a:off x="9997501" y="11342720"/>
            <a:ext cx="2667879" cy="2667879"/>
          </a:xfrm>
          <a:prstGeom prst="rect">
            <a:avLst/>
          </a:prstGeom>
        </p:spPr>
      </p:pic>
      <p:grpSp>
        <p:nvGrpSpPr>
          <p:cNvPr id="2" name="Group 1">
            <a:extLst>
              <a:ext uri="{FF2B5EF4-FFF2-40B4-BE49-F238E27FC236}">
                <a16:creationId xmlns:a16="http://schemas.microsoft.com/office/drawing/2014/main" id="{02DFF71D-44C2-2746-8F01-8B531E763432}"/>
              </a:ext>
            </a:extLst>
          </p:cNvPr>
          <p:cNvGrpSpPr/>
          <p:nvPr/>
        </p:nvGrpSpPr>
        <p:grpSpPr>
          <a:xfrm>
            <a:off x="68039" y="14001397"/>
            <a:ext cx="10109368" cy="2323105"/>
            <a:chOff x="10905" y="14164348"/>
            <a:chExt cx="10109368" cy="2323105"/>
          </a:xfrm>
        </p:grpSpPr>
        <p:pic>
          <p:nvPicPr>
            <p:cNvPr id="92" name="Picture 91" descr="A picture containing text, light, sky, traffic&#10;&#10;Description automatically generated">
              <a:extLst>
                <a:ext uri="{FF2B5EF4-FFF2-40B4-BE49-F238E27FC236}">
                  <a16:creationId xmlns:a16="http://schemas.microsoft.com/office/drawing/2014/main" id="{B4A96DB1-CE35-D54B-BC2D-57D77F718EA6}"/>
                </a:ext>
              </a:extLst>
            </p:cNvPr>
            <p:cNvPicPr>
              <a:picLocks noChangeAspect="1"/>
            </p:cNvPicPr>
            <p:nvPr/>
          </p:nvPicPr>
          <p:blipFill rotWithShape="1">
            <a:blip r:embed="rId5"/>
            <a:srcRect l="33211" r="-55" b="50464"/>
            <a:stretch/>
          </p:blipFill>
          <p:spPr>
            <a:xfrm>
              <a:off x="1983370" y="14174380"/>
              <a:ext cx="4118921" cy="2313073"/>
            </a:xfrm>
            <a:prstGeom prst="rect">
              <a:avLst/>
            </a:prstGeom>
          </p:spPr>
        </p:pic>
        <p:pic>
          <p:nvPicPr>
            <p:cNvPr id="96" name="Picture 95" descr="A picture containing text, light, sky, traffic&#10;&#10;Description automatically generated">
              <a:extLst>
                <a:ext uri="{FF2B5EF4-FFF2-40B4-BE49-F238E27FC236}">
                  <a16:creationId xmlns:a16="http://schemas.microsoft.com/office/drawing/2014/main" id="{E9EB6741-16A1-0C44-A78D-9253342507C2}"/>
                </a:ext>
              </a:extLst>
            </p:cNvPr>
            <p:cNvPicPr>
              <a:picLocks noChangeAspect="1"/>
            </p:cNvPicPr>
            <p:nvPr/>
          </p:nvPicPr>
          <p:blipFill rotWithShape="1">
            <a:blip r:embed="rId5"/>
            <a:srcRect l="33336" t="49224"/>
            <a:stretch/>
          </p:blipFill>
          <p:spPr>
            <a:xfrm>
              <a:off x="6159833" y="14197191"/>
              <a:ext cx="3960440" cy="2285918"/>
            </a:xfrm>
            <a:prstGeom prst="rect">
              <a:avLst/>
            </a:prstGeom>
          </p:spPr>
        </p:pic>
        <p:pic>
          <p:nvPicPr>
            <p:cNvPr id="98" name="Picture 97" descr="A picture containing text, light, sky, traffic&#10;&#10;Description automatically generated">
              <a:extLst>
                <a:ext uri="{FF2B5EF4-FFF2-40B4-BE49-F238E27FC236}">
                  <a16:creationId xmlns:a16="http://schemas.microsoft.com/office/drawing/2014/main" id="{EE5E7C17-6E39-F94D-BE40-F10E4231C6C1}"/>
                </a:ext>
              </a:extLst>
            </p:cNvPr>
            <p:cNvPicPr>
              <a:picLocks noChangeAspect="1"/>
            </p:cNvPicPr>
            <p:nvPr/>
          </p:nvPicPr>
          <p:blipFill rotWithShape="1">
            <a:blip r:embed="rId5"/>
            <a:srcRect t="24820" r="66882" b="24974"/>
            <a:stretch/>
          </p:blipFill>
          <p:spPr>
            <a:xfrm>
              <a:off x="10905" y="14164348"/>
              <a:ext cx="2004774" cy="2303070"/>
            </a:xfrm>
            <a:prstGeom prst="rect">
              <a:avLst/>
            </a:prstGeom>
          </p:spPr>
        </p:pic>
      </p:grpSp>
      <p:sp>
        <p:nvSpPr>
          <p:cNvPr id="99" name="Rectangle 98">
            <a:extLst>
              <a:ext uri="{FF2B5EF4-FFF2-40B4-BE49-F238E27FC236}">
                <a16:creationId xmlns:a16="http://schemas.microsoft.com/office/drawing/2014/main" id="{40053393-DE91-9249-9A56-94E9A6095AE3}"/>
              </a:ext>
            </a:extLst>
          </p:cNvPr>
          <p:cNvSpPr/>
          <p:nvPr/>
        </p:nvSpPr>
        <p:spPr>
          <a:xfrm>
            <a:off x="66874" y="16548852"/>
            <a:ext cx="6189793" cy="3126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T" sz="1200" b="1" dirty="0">
                <a:solidFill>
                  <a:schemeClr val="tx1"/>
                </a:solidFill>
              </a:rPr>
              <a:t>Annotations and prioritization:</a:t>
            </a:r>
          </a:p>
          <a:p>
            <a:endParaRPr lang="en-IT" sz="1200" dirty="0">
              <a:solidFill>
                <a:schemeClr val="tx1"/>
              </a:solidFill>
            </a:endParaRPr>
          </a:p>
          <a:p>
            <a:r>
              <a:rPr lang="en-IT" sz="1200" dirty="0">
                <a:solidFill>
                  <a:schemeClr val="tx1"/>
                </a:solidFill>
              </a:rPr>
              <a:t>The mutated </a:t>
            </a:r>
            <a:r>
              <a:rPr lang="en-GB" sz="1200" dirty="0">
                <a:solidFill>
                  <a:schemeClr val="tx1"/>
                </a:solidFill>
              </a:rPr>
              <a:t>CpGs</a:t>
            </a:r>
            <a:r>
              <a:rPr lang="en-IT" sz="1200" dirty="0">
                <a:solidFill>
                  <a:schemeClr val="tx1"/>
                </a:solidFill>
              </a:rPr>
              <a:t> were annotated to the genes and prioritised using the </a:t>
            </a:r>
            <a:r>
              <a:rPr lang="en-GB" sz="1200" dirty="0">
                <a:solidFill>
                  <a:schemeClr val="tx1"/>
                </a:solidFill>
              </a:rPr>
              <a:t>GO Enrichment Analysis via RnBeads by using an algorithm (</a:t>
            </a:r>
            <a:r>
              <a:rPr lang="en-GB" sz="1200" dirty="0" err="1">
                <a:solidFill>
                  <a:schemeClr val="tx1"/>
                </a:solidFill>
              </a:rPr>
              <a:t>GOstats</a:t>
            </a:r>
            <a:r>
              <a:rPr lang="en-GB" sz="1200" dirty="0">
                <a:solidFill>
                  <a:schemeClr val="tx1"/>
                </a:solidFill>
              </a:rPr>
              <a:t>) based on a hypergeometric test and the hierarchical structure of the gene ontology database</a:t>
            </a:r>
            <a:r>
              <a:rPr lang="en-IT" sz="1200" dirty="0">
                <a:solidFill>
                  <a:schemeClr val="tx1"/>
                </a:solidFill>
              </a:rPr>
              <a:t>, a treemap of the impacted pathway was represented using rrvgo. (6)</a:t>
            </a:r>
          </a:p>
          <a:p>
            <a:endParaRPr lang="en-IT" sz="1200" dirty="0">
              <a:solidFill>
                <a:schemeClr val="tx1"/>
              </a:solidFill>
            </a:endParaRPr>
          </a:p>
          <a:p>
            <a:r>
              <a:rPr lang="en-IT" sz="1200" dirty="0">
                <a:solidFill>
                  <a:schemeClr val="tx1"/>
                </a:solidFill>
              </a:rPr>
              <a:t>The gene ontology didn’t evidenced any relation with the male reproductive system or sperm quantity, but highligts an impact on the angiogenesis pathway both for the hypermethylated and hypomethylated genes as in treemap on the right.</a:t>
            </a:r>
          </a:p>
          <a:p>
            <a:endParaRPr lang="en-IT" sz="1200" dirty="0">
              <a:solidFill>
                <a:schemeClr val="tx1"/>
              </a:solidFill>
            </a:endParaRPr>
          </a:p>
          <a:p>
            <a:r>
              <a:rPr lang="en-IT" sz="1200" dirty="0">
                <a:solidFill>
                  <a:schemeClr val="tx1"/>
                </a:solidFill>
              </a:rPr>
              <a:t>Supplementary materials at: </a:t>
            </a:r>
          </a:p>
          <a:p>
            <a:endParaRPr lang="en-IT" sz="1200" dirty="0">
              <a:solidFill>
                <a:schemeClr val="tx1"/>
              </a:solidFill>
            </a:endParaRPr>
          </a:p>
          <a:p>
            <a:r>
              <a:rPr lang="en-IT" sz="1200" dirty="0">
                <a:solidFill>
                  <a:schemeClr val="tx1"/>
                </a:solidFill>
                <a:hlinkClick r:id="rId6"/>
              </a:rPr>
              <a:t>Treemap hypermethylated genes’ pathway</a:t>
            </a:r>
            <a:endParaRPr lang="en-IT" sz="1200" dirty="0">
              <a:solidFill>
                <a:schemeClr val="tx1"/>
              </a:solidFill>
            </a:endParaRPr>
          </a:p>
          <a:p>
            <a:r>
              <a:rPr lang="en-IT" sz="1200" dirty="0">
                <a:solidFill>
                  <a:schemeClr val="tx1"/>
                </a:solidFill>
                <a:hlinkClick r:id="rId7"/>
              </a:rPr>
              <a:t>Treemap hypomethylated gene’s pathway</a:t>
            </a:r>
            <a:endParaRPr lang="en-IT" sz="1200" dirty="0">
              <a:solidFill>
                <a:schemeClr val="tx1"/>
              </a:solidFill>
            </a:endParaRPr>
          </a:p>
          <a:p>
            <a:endParaRPr lang="en-IT" sz="1200" dirty="0">
              <a:solidFill>
                <a:schemeClr val="tx1"/>
              </a:solidFill>
            </a:endParaRPr>
          </a:p>
          <a:p>
            <a:endParaRPr lang="en-IT" sz="1200" dirty="0">
              <a:solidFill>
                <a:schemeClr val="tx1"/>
              </a:solidFill>
            </a:endParaRPr>
          </a:p>
        </p:txBody>
      </p:sp>
      <p:sp>
        <p:nvSpPr>
          <p:cNvPr id="100" name="Rectangle 99">
            <a:extLst>
              <a:ext uri="{FF2B5EF4-FFF2-40B4-BE49-F238E27FC236}">
                <a16:creationId xmlns:a16="http://schemas.microsoft.com/office/drawing/2014/main" id="{391323B2-921F-5F4A-95DC-7130F940DC9D}"/>
              </a:ext>
            </a:extLst>
          </p:cNvPr>
          <p:cNvSpPr/>
          <p:nvPr/>
        </p:nvSpPr>
        <p:spPr>
          <a:xfrm>
            <a:off x="10202640" y="14145411"/>
            <a:ext cx="2620258" cy="217651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Were not found sites, genes or promoters with an adjusted p-value significative, so we focused on the nominal p-value founding many sites and tiling regions with a difference over |10%| and few genes and promoters with difference in mean methylation more than |10%| as in the volcano plot figure. </a:t>
            </a:r>
          </a:p>
        </p:txBody>
      </p:sp>
      <p:pic>
        <p:nvPicPr>
          <p:cNvPr id="102" name="Picture 101" descr="Chart, treemap chart&#10;&#10;Description automatically generated">
            <a:extLst>
              <a:ext uri="{FF2B5EF4-FFF2-40B4-BE49-F238E27FC236}">
                <a16:creationId xmlns:a16="http://schemas.microsoft.com/office/drawing/2014/main" id="{6BCFA91E-1909-7443-9E7A-028A0CD3B377}"/>
              </a:ext>
            </a:extLst>
          </p:cNvPr>
          <p:cNvPicPr>
            <a:picLocks noChangeAspect="1"/>
          </p:cNvPicPr>
          <p:nvPr/>
        </p:nvPicPr>
        <p:blipFill>
          <a:blip r:embed="rId8"/>
          <a:stretch>
            <a:fillRect/>
          </a:stretch>
        </p:blipFill>
        <p:spPr>
          <a:xfrm>
            <a:off x="6326795" y="16423603"/>
            <a:ext cx="3275856" cy="3275856"/>
          </a:xfrm>
          <a:prstGeom prst="rect">
            <a:avLst/>
          </a:prstGeom>
        </p:spPr>
      </p:pic>
      <p:pic>
        <p:nvPicPr>
          <p:cNvPr id="104" name="Picture 103" descr="Chart, treemap chart&#10;&#10;Description automatically generated">
            <a:extLst>
              <a:ext uri="{FF2B5EF4-FFF2-40B4-BE49-F238E27FC236}">
                <a16:creationId xmlns:a16="http://schemas.microsoft.com/office/drawing/2014/main" id="{7AED7F86-2536-9E41-BE1E-20E1D42C28DC}"/>
              </a:ext>
            </a:extLst>
          </p:cNvPr>
          <p:cNvPicPr>
            <a:picLocks noChangeAspect="1"/>
          </p:cNvPicPr>
          <p:nvPr/>
        </p:nvPicPr>
        <p:blipFill>
          <a:blip r:embed="rId9"/>
          <a:stretch>
            <a:fillRect/>
          </a:stretch>
        </p:blipFill>
        <p:spPr>
          <a:xfrm>
            <a:off x="9602651" y="16399976"/>
            <a:ext cx="3275856" cy="3275856"/>
          </a:xfrm>
          <a:prstGeom prst="rect">
            <a:avLst/>
          </a:prstGeom>
        </p:spPr>
      </p:pic>
      <p:sp>
        <p:nvSpPr>
          <p:cNvPr id="105" name="Rectangle 104">
            <a:extLst>
              <a:ext uri="{FF2B5EF4-FFF2-40B4-BE49-F238E27FC236}">
                <a16:creationId xmlns:a16="http://schemas.microsoft.com/office/drawing/2014/main" id="{4405DD1A-CE4F-5343-933A-3714D804C66E}"/>
              </a:ext>
            </a:extLst>
          </p:cNvPr>
          <p:cNvSpPr/>
          <p:nvPr/>
        </p:nvSpPr>
        <p:spPr>
          <a:xfrm>
            <a:off x="3736386" y="19810417"/>
            <a:ext cx="9124118" cy="42633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400" b="1" dirty="0">
                <a:solidFill>
                  <a:schemeClr val="tx1"/>
                </a:solidFill>
              </a:rPr>
              <a:t>2</a:t>
            </a:r>
            <a:r>
              <a:rPr lang="en-GB" sz="1400" b="1" baseline="30000" dirty="0">
                <a:solidFill>
                  <a:schemeClr val="tx1"/>
                </a:solidFill>
              </a:rPr>
              <a:t>nd</a:t>
            </a:r>
            <a:r>
              <a:rPr lang="en-GB" sz="1400" b="1" dirty="0">
                <a:solidFill>
                  <a:schemeClr val="tx1"/>
                </a:solidFill>
              </a:rPr>
              <a:t> Method - Stochastic Epigenetic Mutations (SEM):</a:t>
            </a:r>
          </a:p>
          <a:p>
            <a:endParaRPr lang="en-GB" sz="1200" b="1" dirty="0">
              <a:solidFill>
                <a:schemeClr val="tx1"/>
              </a:solidFill>
            </a:endParaRPr>
          </a:p>
          <a:p>
            <a:r>
              <a:rPr lang="en-IT" sz="1200" dirty="0">
                <a:solidFill>
                  <a:schemeClr val="tx1"/>
                </a:solidFill>
              </a:rPr>
              <a:t>The burden of SEM was calculated as described in the methods, afterwards were computed the zones enriched in mutation qualifing thoise as lesions. The retained probes with a mutation were counted and compared between exposed and not exposed. The outcome was computed transforming the total burden with natural log to normalize the distribution and apply the t-test with a significative p-value, the mutations due hypermethylation are 1.54 times in the exposed vs not exposed (p-value 0.02) the hypomethylated probes are 1.47 times in the exposed (p- value 0.05) while the total load of mutations due the hyper and hypo methylation is 1.50 time in the case vs the control (p-value 0.03). </a:t>
            </a:r>
          </a:p>
          <a:p>
            <a:r>
              <a:rPr lang="en-GB" sz="1200" dirty="0">
                <a:solidFill>
                  <a:schemeClr val="tx1"/>
                </a:solidFill>
              </a:rPr>
              <a:t>Genes enriched in hypo-methylated SEVs are numerically greater than hyper-methylated ones: the most frequent deregulated loci are XXXX involving two cases each.</a:t>
            </a:r>
            <a:endParaRPr lang="en-IT" sz="1200" dirty="0">
              <a:solidFill>
                <a:schemeClr val="tx1"/>
              </a:solidFill>
            </a:endParaRPr>
          </a:p>
          <a:p>
            <a:endParaRPr lang="en-IT" sz="1200" dirty="0">
              <a:solidFill>
                <a:schemeClr val="tx1"/>
              </a:solidFill>
            </a:endParaRPr>
          </a:p>
          <a:p>
            <a:r>
              <a:rPr lang="en-IT" sz="1200" b="1" dirty="0">
                <a:solidFill>
                  <a:schemeClr val="tx1"/>
                </a:solidFill>
              </a:rPr>
              <a:t>Annotations and prioritization:</a:t>
            </a:r>
          </a:p>
          <a:p>
            <a:endParaRPr lang="en-IT" sz="1200" dirty="0">
              <a:solidFill>
                <a:schemeClr val="tx1"/>
              </a:solidFill>
            </a:endParaRPr>
          </a:p>
          <a:p>
            <a:r>
              <a:rPr lang="en-IT" sz="1200" dirty="0">
                <a:solidFill>
                  <a:schemeClr val="tx1"/>
                </a:solidFill>
              </a:rPr>
              <a:t>The mutated </a:t>
            </a:r>
            <a:r>
              <a:rPr lang="en-GB" sz="1200" dirty="0">
                <a:solidFill>
                  <a:schemeClr val="tx1"/>
                </a:solidFill>
              </a:rPr>
              <a:t>CpGs</a:t>
            </a:r>
            <a:r>
              <a:rPr lang="en-IT" sz="1200" dirty="0">
                <a:solidFill>
                  <a:schemeClr val="tx1"/>
                </a:solidFill>
              </a:rPr>
              <a:t> were annotated to the genes and prioritised using the Phenolyzer </a:t>
            </a:r>
          </a:p>
          <a:p>
            <a:r>
              <a:rPr lang="en-IT" sz="1200" dirty="0">
                <a:solidFill>
                  <a:schemeClr val="tx1"/>
                </a:solidFill>
              </a:rPr>
              <a:t>with a list of HPO from the https://hpo.jax.org web site using the term sperm, we </a:t>
            </a:r>
          </a:p>
          <a:p>
            <a:r>
              <a:rPr lang="en-IT" sz="1200" dirty="0">
                <a:solidFill>
                  <a:schemeClr val="tx1"/>
                </a:solidFill>
              </a:rPr>
              <a:t>obtained a list of 34 terms used to query Phenolizer through the perl api. </a:t>
            </a:r>
          </a:p>
          <a:p>
            <a:r>
              <a:rPr lang="en-IT" sz="1200" dirty="0">
                <a:solidFill>
                  <a:schemeClr val="tx1"/>
                </a:solidFill>
              </a:rPr>
              <a:t>Were computed the burden’s mutations per each genes belonging to the pathway </a:t>
            </a:r>
          </a:p>
          <a:p>
            <a:r>
              <a:rPr lang="en-IT" sz="1200" dirty="0">
                <a:solidFill>
                  <a:schemeClr val="tx1"/>
                </a:solidFill>
              </a:rPr>
              <a:t>and the 1000 st gene prioritized used to draw a network map of the pathway.</a:t>
            </a:r>
          </a:p>
        </p:txBody>
      </p:sp>
      <p:pic>
        <p:nvPicPr>
          <p:cNvPr id="109" name="Picture 108" descr="Chart, bubble chart&#10;&#10;Description automatically generated">
            <a:extLst>
              <a:ext uri="{FF2B5EF4-FFF2-40B4-BE49-F238E27FC236}">
                <a16:creationId xmlns:a16="http://schemas.microsoft.com/office/drawing/2014/main" id="{598A3D5E-52C1-9343-9675-D2F0B33A3454}"/>
              </a:ext>
            </a:extLst>
          </p:cNvPr>
          <p:cNvPicPr>
            <a:picLocks noChangeAspect="1"/>
          </p:cNvPicPr>
          <p:nvPr/>
        </p:nvPicPr>
        <p:blipFill>
          <a:blip r:embed="rId10"/>
          <a:stretch>
            <a:fillRect/>
          </a:stretch>
        </p:blipFill>
        <p:spPr>
          <a:xfrm>
            <a:off x="9103399" y="21331844"/>
            <a:ext cx="3714249" cy="2741933"/>
          </a:xfrm>
          <a:prstGeom prst="rect">
            <a:avLst/>
          </a:prstGeom>
        </p:spPr>
      </p:pic>
      <p:sp>
        <p:nvSpPr>
          <p:cNvPr id="28" name="Rectangle 27">
            <a:extLst>
              <a:ext uri="{FF2B5EF4-FFF2-40B4-BE49-F238E27FC236}">
                <a16:creationId xmlns:a16="http://schemas.microsoft.com/office/drawing/2014/main" id="{66A6C807-FB84-F54C-9B7D-DAD378930CED}"/>
              </a:ext>
            </a:extLst>
          </p:cNvPr>
          <p:cNvSpPr/>
          <p:nvPr/>
        </p:nvSpPr>
        <p:spPr>
          <a:xfrm>
            <a:off x="55671" y="24583075"/>
            <a:ext cx="12697821" cy="9361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endParaRPr>
          </a:p>
          <a:p>
            <a:endParaRPr lang="en-GB" sz="1200" dirty="0">
              <a:solidFill>
                <a:schemeClr val="tx1"/>
              </a:solidFill>
            </a:endParaRPr>
          </a:p>
          <a:p>
            <a:endParaRPr lang="en-GB" sz="1200" dirty="0">
              <a:solidFill>
                <a:schemeClr val="tx1"/>
              </a:solidFill>
            </a:endParaRPr>
          </a:p>
          <a:p>
            <a:r>
              <a:rPr lang="en-GB" sz="1200" dirty="0">
                <a:solidFill>
                  <a:schemeClr val="tx1"/>
                </a:solidFill>
              </a:rPr>
              <a:t>This study represents the first epigenetic investigation on DNA methylation in </a:t>
            </a:r>
            <a:r>
              <a:rPr lang="en-GB" sz="1200" dirty="0" err="1">
                <a:solidFill>
                  <a:schemeClr val="tx1"/>
                </a:solidFill>
              </a:rPr>
              <a:t>offsprings</a:t>
            </a:r>
            <a:r>
              <a:rPr lang="en-GB" sz="1200" dirty="0">
                <a:solidFill>
                  <a:schemeClr val="tx1"/>
                </a:solidFill>
              </a:rPr>
              <a:t> of mother exposed to TCDD-dioxin. In conclusion outcomes confirm a variation of the DNA methylation of the exposed samples, the differential analysis and the epi stochastic mutation outcomes pointed to a general increase of the epigenetic drift, sign of an altered epigenome. The recognition of a different DNA methylation pattern in the offspring's of exposed mother and relation with the sperm pathway provide a suggestive idea that the indirect exposure to the dioxin through the female parents produce a change in the epigenome of the offspring. The interesting results also suggests to increase the number of samples and collecting also other phenotypic traits about sperm quality.  </a:t>
            </a:r>
          </a:p>
          <a:p>
            <a:endParaRPr lang="en-GB" sz="1200" dirty="0">
              <a:solidFill>
                <a:schemeClr val="tx1"/>
              </a:solidFill>
            </a:endParaRPr>
          </a:p>
          <a:p>
            <a:endParaRPr lang="en-GB" sz="1200" dirty="0">
              <a:solidFill>
                <a:schemeClr val="tx1"/>
              </a:solidFill>
            </a:endParaRPr>
          </a:p>
          <a:p>
            <a:endParaRPr lang="en-IT" sz="1200" dirty="0">
              <a:solidFill>
                <a:schemeClr val="tx1"/>
              </a:solidFill>
            </a:endParaRPr>
          </a:p>
        </p:txBody>
      </p:sp>
      <p:sp>
        <p:nvSpPr>
          <p:cNvPr id="29" name="TextBox 28">
            <a:extLst>
              <a:ext uri="{FF2B5EF4-FFF2-40B4-BE49-F238E27FC236}">
                <a16:creationId xmlns:a16="http://schemas.microsoft.com/office/drawing/2014/main" id="{8CA94216-FB15-0C4B-B18C-FB0C95A5A962}"/>
              </a:ext>
            </a:extLst>
          </p:cNvPr>
          <p:cNvSpPr txBox="1"/>
          <p:nvPr/>
        </p:nvSpPr>
        <p:spPr>
          <a:xfrm>
            <a:off x="41528" y="24193235"/>
            <a:ext cx="12748149" cy="287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a:solidFill>
                  <a:schemeClr val="tx1"/>
                </a:solidFill>
              </a:rPr>
              <a:t>Discussion</a:t>
            </a:r>
          </a:p>
        </p:txBody>
      </p:sp>
      <p:sp>
        <p:nvSpPr>
          <p:cNvPr id="30" name="Rectangle 29">
            <a:extLst>
              <a:ext uri="{FF2B5EF4-FFF2-40B4-BE49-F238E27FC236}">
                <a16:creationId xmlns:a16="http://schemas.microsoft.com/office/drawing/2014/main" id="{165D9AA5-FA21-A544-ABA4-635EB602EF22}"/>
              </a:ext>
            </a:extLst>
          </p:cNvPr>
          <p:cNvSpPr/>
          <p:nvPr/>
        </p:nvSpPr>
        <p:spPr>
          <a:xfrm>
            <a:off x="172751" y="6071730"/>
            <a:ext cx="12740223" cy="62243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The primary is to investigate any relation between the TCDD exposure of the mothers and the impact on the methylome’s offsprings, morover the impact of changes in the methylation levels to the sperm quality and production. As a secondary outcome we will investigate the impact of breast feeding on methylome on offsprings’ sperm quantity.</a:t>
            </a:r>
          </a:p>
        </p:txBody>
      </p:sp>
      <p:sp>
        <p:nvSpPr>
          <p:cNvPr id="31" name="Rectangle 30">
            <a:extLst>
              <a:ext uri="{FF2B5EF4-FFF2-40B4-BE49-F238E27FC236}">
                <a16:creationId xmlns:a16="http://schemas.microsoft.com/office/drawing/2014/main" id="{9AB89240-7CDC-AA40-9732-277377B7183C}"/>
              </a:ext>
            </a:extLst>
          </p:cNvPr>
          <p:cNvSpPr/>
          <p:nvPr/>
        </p:nvSpPr>
        <p:spPr>
          <a:xfrm>
            <a:off x="130095" y="5648467"/>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dirty="0">
                <a:solidFill>
                  <a:schemeClr val="tx1"/>
                </a:solidFill>
              </a:rPr>
              <a:t>Aim</a:t>
            </a:r>
            <a:endParaRPr lang="en-IT" sz="1200" dirty="0">
              <a:solidFill>
                <a:schemeClr val="tx1"/>
              </a:solidFill>
            </a:endParaRPr>
          </a:p>
        </p:txBody>
      </p:sp>
      <p:sp>
        <p:nvSpPr>
          <p:cNvPr id="32" name="Rectangle 31">
            <a:extLst>
              <a:ext uri="{FF2B5EF4-FFF2-40B4-BE49-F238E27FC236}">
                <a16:creationId xmlns:a16="http://schemas.microsoft.com/office/drawing/2014/main" id="{D09C3E1F-C9D8-E043-A587-34B8319F87FE}"/>
              </a:ext>
            </a:extLst>
          </p:cNvPr>
          <p:cNvSpPr/>
          <p:nvPr/>
        </p:nvSpPr>
        <p:spPr>
          <a:xfrm>
            <a:off x="48174" y="1531683"/>
            <a:ext cx="12802881" cy="264767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The dioxin exposure impact has been studied to be associated with a series of effects on the developmental process that is correlated with reproductive problems particularly on breastfed infants. The Seveso disaster left many adults in the fertile age range exposed to the dioxin, we aimed to investigate the effect of dioxin to child conceived years later by mother exposed to the dioxin. </a:t>
            </a:r>
          </a:p>
          <a:p>
            <a:r>
              <a:rPr lang="en-GB" sz="1200" dirty="0">
                <a:solidFill>
                  <a:schemeClr val="tx1"/>
                </a:solidFill>
              </a:rPr>
              <a:t>Epigenome and exposome interaction is an interesting field of investigation, to understand the underlying mechanism of regulation.  This study evaluates the effect of dioxin (TCDD) on the DNA methylation on offspring, due a pregnancy done by a mother exposed to the dioxin years before the conception, some of the cases were breastfed.</a:t>
            </a:r>
          </a:p>
          <a:p>
            <a:r>
              <a:rPr lang="en-GB" sz="1200" dirty="0">
                <a:solidFill>
                  <a:schemeClr val="tx1"/>
                </a:solidFill>
              </a:rPr>
              <a:t>We used the Illumina 850K (EPIC) array to measure the genome wide DNA methylation in whole blood obtained from 38 adult men exposed and 17 adult men not exposed. The inferred age calculated with the Hannum markers was used as covariate. The analysis was conducted using two different techniques the first technique addressed the </a:t>
            </a:r>
          </a:p>
          <a:p>
            <a:r>
              <a:rPr lang="en-GB" sz="1200" dirty="0">
                <a:solidFill>
                  <a:schemeClr val="tx1"/>
                </a:solidFill>
              </a:rPr>
              <a:t>differential methylation level between the two groups (exposed and not exposed); the second technique studied epigenetic drift and investigated genomic areas with extreme outlying values of methylation (Stochastic epigenetic Mutations (SEMs)) </a:t>
            </a:r>
          </a:p>
          <a:p>
            <a:r>
              <a:rPr lang="en-GB" sz="1200" dirty="0">
                <a:solidFill>
                  <a:schemeClr val="tx1"/>
                </a:solidFill>
              </a:rPr>
              <a:t>Differential methylation analysis was performed both at site and region level, the most important signals raised out from the 100 top ranked genes belonging to interesting biological process for the hypermethylated probes, the outcome pointed out to an impact on the angiotensin-renin pathway (confirmed by the literature).</a:t>
            </a:r>
          </a:p>
          <a:p>
            <a:r>
              <a:rPr lang="en-GB" sz="1200" dirty="0">
                <a:solidFill>
                  <a:schemeClr val="tx1"/>
                </a:solidFill>
              </a:rPr>
              <a:t>The SEMs analysis revealed that the burden of SEMs resulted significantly higher in the exposed group for the mutations with hyper methylation.</a:t>
            </a:r>
          </a:p>
          <a:p>
            <a:r>
              <a:rPr lang="en-GB" sz="1200" dirty="0">
                <a:solidFill>
                  <a:schemeClr val="tx1"/>
                </a:solidFill>
              </a:rPr>
              <a:t>In conclusion outcomes confirm a variation of the DNA methylation of the exposed samples, the differential analysis and the epi stochastic mutation outcomes pointed to a general increase of the epigenetic drift, sign of an altered epigenome.</a:t>
            </a:r>
            <a:endParaRPr lang="en-IT" sz="1200" dirty="0">
              <a:solidFill>
                <a:schemeClr val="tx1"/>
              </a:solidFill>
            </a:endParaRPr>
          </a:p>
        </p:txBody>
      </p:sp>
      <p:sp>
        <p:nvSpPr>
          <p:cNvPr id="33" name="Rectangle 32">
            <a:extLst>
              <a:ext uri="{FF2B5EF4-FFF2-40B4-BE49-F238E27FC236}">
                <a16:creationId xmlns:a16="http://schemas.microsoft.com/office/drawing/2014/main" id="{EBFF1A92-F939-ED44-A34B-5BBCB398AB80}"/>
              </a:ext>
            </a:extLst>
          </p:cNvPr>
          <p:cNvSpPr/>
          <p:nvPr/>
        </p:nvSpPr>
        <p:spPr>
          <a:xfrm>
            <a:off x="92966" y="1108423"/>
            <a:ext cx="12783616"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sz="1600">
                <a:solidFill>
                  <a:schemeClr val="tx1"/>
                </a:solidFill>
              </a:rPr>
              <a:t>Abstract</a:t>
            </a:r>
            <a:endParaRPr lang="en-IT" sz="1200">
              <a:solidFill>
                <a:schemeClr val="tx1"/>
              </a:solidFill>
            </a:endParaRPr>
          </a:p>
        </p:txBody>
      </p:sp>
      <p:sp>
        <p:nvSpPr>
          <p:cNvPr id="35" name="Rectangle 34">
            <a:extLst>
              <a:ext uri="{FF2B5EF4-FFF2-40B4-BE49-F238E27FC236}">
                <a16:creationId xmlns:a16="http://schemas.microsoft.com/office/drawing/2014/main" id="{A24E7D9E-E419-C948-8E62-C9F4BA23E174}"/>
              </a:ext>
            </a:extLst>
          </p:cNvPr>
          <p:cNvSpPr/>
          <p:nvPr/>
        </p:nvSpPr>
        <p:spPr>
          <a:xfrm>
            <a:off x="59941" y="25929883"/>
            <a:ext cx="12697821" cy="239760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(1) Dioxin-like compound exposures and DNA methylation in the Anniston Community Health Survey Phase II Gary S. Pittman a,1, </a:t>
            </a:r>
            <a:r>
              <a:rPr lang="en-GB" sz="1200" dirty="0" err="1">
                <a:solidFill>
                  <a:schemeClr val="tx1"/>
                </a:solidFill>
              </a:rPr>
              <a:t>Xuting</a:t>
            </a:r>
            <a:r>
              <a:rPr lang="en-GB" sz="1200" dirty="0">
                <a:solidFill>
                  <a:schemeClr val="tx1"/>
                </a:solidFill>
              </a:rPr>
              <a:t> Wang a, Michelle R. Campbell a, Sherry J. Coulter a, James R. Olson b, Marian Pavuk c, Linda S. Birnbaum a, Douglas A. Bell a,⁎</a:t>
            </a:r>
          </a:p>
          <a:p>
            <a:r>
              <a:rPr lang="en-GB" sz="1200" dirty="0">
                <a:solidFill>
                  <a:schemeClr val="tx1"/>
                </a:solidFill>
              </a:rPr>
              <a:t>(2) The Potential Role of DNA Methylation in the Response to 2,3,7,8-Tetrachlorodibenzo-p-dioxin* Emily S. Shen and James P. Whitlock, Jr. From the Department of Pharmacology, Stanford </a:t>
            </a:r>
            <a:r>
              <a:rPr lang="en-GB" sz="1200" dirty="0" err="1">
                <a:solidFill>
                  <a:schemeClr val="tx1"/>
                </a:solidFill>
              </a:rPr>
              <a:t>Uniuersity</a:t>
            </a:r>
            <a:r>
              <a:rPr lang="en-GB" sz="1200" dirty="0">
                <a:solidFill>
                  <a:schemeClr val="tx1"/>
                </a:solidFill>
              </a:rPr>
              <a:t> </a:t>
            </a:r>
            <a:r>
              <a:rPr lang="en-GB" sz="1200" dirty="0" err="1">
                <a:solidFill>
                  <a:schemeClr val="tx1"/>
                </a:solidFill>
              </a:rPr>
              <a:t>Schoolof</a:t>
            </a:r>
            <a:r>
              <a:rPr lang="en-GB" sz="1200" dirty="0">
                <a:solidFill>
                  <a:schemeClr val="tx1"/>
                </a:solidFill>
              </a:rPr>
              <a:t> Medicine, Stanford, California 94305-5332</a:t>
            </a:r>
          </a:p>
          <a:p>
            <a:r>
              <a:rPr lang="en-GB" sz="1200" dirty="0">
                <a:solidFill>
                  <a:schemeClr val="tx1"/>
                </a:solidFill>
              </a:rPr>
              <a:t>(3) Gentilini, D.; </a:t>
            </a:r>
            <a:r>
              <a:rPr lang="en-GB" sz="1200" dirty="0" err="1">
                <a:solidFill>
                  <a:schemeClr val="tx1"/>
                </a:solidFill>
              </a:rPr>
              <a:t>Garagnani</a:t>
            </a:r>
            <a:r>
              <a:rPr lang="en-GB" sz="1200" dirty="0">
                <a:solidFill>
                  <a:schemeClr val="tx1"/>
                </a:solidFill>
              </a:rPr>
              <a:t>, P.; </a:t>
            </a:r>
            <a:r>
              <a:rPr lang="en-GB" sz="1200" dirty="0" err="1">
                <a:solidFill>
                  <a:schemeClr val="tx1"/>
                </a:solidFill>
              </a:rPr>
              <a:t>Pisoni</a:t>
            </a:r>
            <a:r>
              <a:rPr lang="en-GB" sz="1200" dirty="0">
                <a:solidFill>
                  <a:schemeClr val="tx1"/>
                </a:solidFill>
              </a:rPr>
              <a:t>, S.; </a:t>
            </a:r>
            <a:r>
              <a:rPr lang="en-GB" sz="1200" dirty="0" err="1">
                <a:solidFill>
                  <a:schemeClr val="tx1"/>
                </a:solidFill>
              </a:rPr>
              <a:t>Bacalini</a:t>
            </a:r>
            <a:r>
              <a:rPr lang="en-GB" sz="1200" dirty="0">
                <a:solidFill>
                  <a:schemeClr val="tx1"/>
                </a:solidFill>
              </a:rPr>
              <a:t>, M.G.; </a:t>
            </a:r>
            <a:r>
              <a:rPr lang="en-GB" sz="1200" dirty="0" err="1">
                <a:solidFill>
                  <a:schemeClr val="tx1"/>
                </a:solidFill>
              </a:rPr>
              <a:t>Calzari</a:t>
            </a:r>
            <a:r>
              <a:rPr lang="en-GB" sz="1200" dirty="0">
                <a:solidFill>
                  <a:schemeClr val="tx1"/>
                </a:solidFill>
              </a:rPr>
              <a:t>, L.; Mari, D.; Vitale, G.; </a:t>
            </a:r>
            <a:r>
              <a:rPr lang="en-GB" sz="1200" dirty="0" err="1">
                <a:solidFill>
                  <a:schemeClr val="tx1"/>
                </a:solidFill>
              </a:rPr>
              <a:t>Franceschi</a:t>
            </a:r>
            <a:r>
              <a:rPr lang="en-GB" sz="1200" dirty="0">
                <a:solidFill>
                  <a:schemeClr val="tx1"/>
                </a:solidFill>
              </a:rPr>
              <a:t>, C.; Di Blasio, A.M. Stochastic epigenetic mutations (DNA methylation) increase exponentially in human aging and correlate with X chromosome inactivation skewing in females. Aging 2015, 7, 568–578.</a:t>
            </a:r>
          </a:p>
          <a:p>
            <a:pPr marL="228600" indent="-228600">
              <a:buAutoNum type="arabicParenBoth" startAt="4"/>
            </a:pPr>
            <a:r>
              <a:rPr lang="en-GB" sz="1200" dirty="0">
                <a:solidFill>
                  <a:schemeClr val="tx1"/>
                </a:solidFill>
              </a:rPr>
              <a:t>Gentilini, D.; </a:t>
            </a:r>
            <a:r>
              <a:rPr lang="en-GB" sz="1200" dirty="0" err="1">
                <a:solidFill>
                  <a:schemeClr val="tx1"/>
                </a:solidFill>
              </a:rPr>
              <a:t>Somigliana</a:t>
            </a:r>
            <a:r>
              <a:rPr lang="en-GB" sz="1200" dirty="0">
                <a:solidFill>
                  <a:schemeClr val="tx1"/>
                </a:solidFill>
              </a:rPr>
              <a:t>, E.; </a:t>
            </a:r>
            <a:r>
              <a:rPr lang="en-GB" sz="1200" dirty="0" err="1">
                <a:solidFill>
                  <a:schemeClr val="tx1"/>
                </a:solidFill>
              </a:rPr>
              <a:t>Pagliardini</a:t>
            </a:r>
            <a:r>
              <a:rPr lang="en-GB" sz="1200" dirty="0">
                <a:solidFill>
                  <a:schemeClr val="tx1"/>
                </a:solidFill>
              </a:rPr>
              <a:t>, L.; </a:t>
            </a:r>
            <a:r>
              <a:rPr lang="en-GB" sz="1200" dirty="0" err="1">
                <a:solidFill>
                  <a:schemeClr val="tx1"/>
                </a:solidFill>
              </a:rPr>
              <a:t>Rabellotti</a:t>
            </a:r>
            <a:r>
              <a:rPr lang="en-GB" sz="1200" dirty="0">
                <a:solidFill>
                  <a:schemeClr val="tx1"/>
                </a:solidFill>
              </a:rPr>
              <a:t>, E.; </a:t>
            </a:r>
            <a:r>
              <a:rPr lang="en-GB" sz="1200" dirty="0" err="1">
                <a:solidFill>
                  <a:schemeClr val="tx1"/>
                </a:solidFill>
              </a:rPr>
              <a:t>Garagnani</a:t>
            </a:r>
            <a:r>
              <a:rPr lang="en-GB" sz="1200" dirty="0">
                <a:solidFill>
                  <a:schemeClr val="tx1"/>
                </a:solidFill>
              </a:rPr>
              <a:t>, P.; </a:t>
            </a:r>
            <a:r>
              <a:rPr lang="en-GB" sz="1200" dirty="0" err="1">
                <a:solidFill>
                  <a:schemeClr val="tx1"/>
                </a:solidFill>
              </a:rPr>
              <a:t>Bernardinelli</a:t>
            </a:r>
            <a:r>
              <a:rPr lang="en-GB" sz="1200" dirty="0">
                <a:solidFill>
                  <a:schemeClr val="tx1"/>
                </a:solidFill>
              </a:rPr>
              <a:t>, L.; </a:t>
            </a:r>
            <a:r>
              <a:rPr lang="en-GB" sz="1200" dirty="0" err="1">
                <a:solidFill>
                  <a:schemeClr val="tx1"/>
                </a:solidFill>
              </a:rPr>
              <a:t>Papaleo</a:t>
            </a:r>
            <a:r>
              <a:rPr lang="en-GB" sz="1200" dirty="0">
                <a:solidFill>
                  <a:schemeClr val="tx1"/>
                </a:solidFill>
              </a:rPr>
              <a:t>, E.; </a:t>
            </a:r>
            <a:r>
              <a:rPr lang="en-GB" sz="1200" dirty="0" err="1">
                <a:solidFill>
                  <a:schemeClr val="tx1"/>
                </a:solidFill>
              </a:rPr>
              <a:t>Candiani</a:t>
            </a:r>
            <a:r>
              <a:rPr lang="en-GB" sz="1200" dirty="0">
                <a:solidFill>
                  <a:schemeClr val="tx1"/>
                </a:solidFill>
              </a:rPr>
              <a:t>, M.; Di Blasio, A.M.; </a:t>
            </a:r>
            <a:r>
              <a:rPr lang="en-GB" sz="1200" dirty="0" err="1">
                <a:solidFill>
                  <a:schemeClr val="tx1"/>
                </a:solidFill>
              </a:rPr>
              <a:t>Viganò</a:t>
            </a:r>
            <a:r>
              <a:rPr lang="en-GB" sz="1200" dirty="0">
                <a:solidFill>
                  <a:schemeClr val="tx1"/>
                </a:solidFill>
              </a:rPr>
              <a:t>, P. Multifactorial analysis of the stochastic epigenetic variability in cord blood confirmed an impact of common</a:t>
            </a:r>
          </a:p>
          <a:p>
            <a:pPr marL="228600" indent="-228600">
              <a:buAutoNum type="arabicParenBoth" startAt="4"/>
            </a:pPr>
            <a:r>
              <a:rPr lang="en-GB" sz="1200" dirty="0">
                <a:solidFill>
                  <a:schemeClr val="tx1"/>
                </a:solidFill>
              </a:rPr>
              <a:t>Horvath, S. DNA methylation age of human tissues and cell types. Genome Biol. 2013, 14, R115.</a:t>
            </a:r>
          </a:p>
          <a:p>
            <a:pPr marL="228600" indent="-228600">
              <a:buAutoNum type="arabicParenBoth" startAt="4"/>
            </a:pPr>
            <a:r>
              <a:rPr lang="en-GB" sz="1200" dirty="0">
                <a:solidFill>
                  <a:schemeClr val="tx1"/>
                </a:solidFill>
              </a:rPr>
              <a:t>Falcon, S.; Gentleman, R. Using </a:t>
            </a:r>
            <a:r>
              <a:rPr lang="en-GB" sz="1200" dirty="0" err="1">
                <a:solidFill>
                  <a:schemeClr val="tx1"/>
                </a:solidFill>
              </a:rPr>
              <a:t>GOstats</a:t>
            </a:r>
            <a:r>
              <a:rPr lang="en-GB" sz="1200" dirty="0">
                <a:solidFill>
                  <a:schemeClr val="tx1"/>
                </a:solidFill>
              </a:rPr>
              <a:t> to test gene lists for GO term association. Bioinformatics 2006, 23, 257–258. </a:t>
            </a:r>
            <a:endParaRPr lang="en-IT" sz="1200" dirty="0">
              <a:solidFill>
                <a:schemeClr val="tx1"/>
              </a:solidFill>
            </a:endParaRPr>
          </a:p>
        </p:txBody>
      </p:sp>
      <p:sp>
        <p:nvSpPr>
          <p:cNvPr id="36" name="TextBox 35">
            <a:extLst>
              <a:ext uri="{FF2B5EF4-FFF2-40B4-BE49-F238E27FC236}">
                <a16:creationId xmlns:a16="http://schemas.microsoft.com/office/drawing/2014/main" id="{8F6FA966-2092-C74A-976F-D712BD91D31F}"/>
              </a:ext>
            </a:extLst>
          </p:cNvPr>
          <p:cNvSpPr txBox="1"/>
          <p:nvPr/>
        </p:nvSpPr>
        <p:spPr>
          <a:xfrm>
            <a:off x="100344" y="25569844"/>
            <a:ext cx="12748149" cy="287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dirty="0">
                <a:solidFill>
                  <a:schemeClr val="tx1"/>
                </a:solidFill>
              </a:rPr>
              <a:t>References</a:t>
            </a:r>
          </a:p>
        </p:txBody>
      </p:sp>
      <p:pic>
        <p:nvPicPr>
          <p:cNvPr id="38" name="Google Shape;284;g97ae708a4c_0_21" descr="_Immagine4.png">
            <a:extLst>
              <a:ext uri="{FF2B5EF4-FFF2-40B4-BE49-F238E27FC236}">
                <a16:creationId xmlns:a16="http://schemas.microsoft.com/office/drawing/2014/main" id="{BC34D4AF-5335-8646-89D0-B917F6DEEA47}"/>
              </a:ext>
            </a:extLst>
          </p:cNvPr>
          <p:cNvPicPr preferRelativeResize="0"/>
          <p:nvPr/>
        </p:nvPicPr>
        <p:blipFill rotWithShape="1">
          <a:blip r:embed="rId11">
            <a:alphaModFix/>
          </a:blip>
          <a:srcRect/>
          <a:stretch/>
        </p:blipFill>
        <p:spPr>
          <a:xfrm>
            <a:off x="96287" y="7131524"/>
            <a:ext cx="5804304" cy="3790444"/>
          </a:xfrm>
          <a:prstGeom prst="rect">
            <a:avLst/>
          </a:prstGeom>
          <a:noFill/>
          <a:ln>
            <a:noFill/>
          </a:ln>
        </p:spPr>
      </p:pic>
      <p:sp>
        <p:nvSpPr>
          <p:cNvPr id="48" name="Rectangle 47">
            <a:extLst>
              <a:ext uri="{FF2B5EF4-FFF2-40B4-BE49-F238E27FC236}">
                <a16:creationId xmlns:a16="http://schemas.microsoft.com/office/drawing/2014/main" id="{70F1FF59-A15A-4848-9F7E-161B105E1B43}"/>
              </a:ext>
            </a:extLst>
          </p:cNvPr>
          <p:cNvSpPr/>
          <p:nvPr/>
        </p:nvSpPr>
        <p:spPr>
          <a:xfrm>
            <a:off x="5856927" y="7133703"/>
            <a:ext cx="7027912" cy="26552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T" sz="1200" dirty="0">
                <a:solidFill>
                  <a:schemeClr val="tx1"/>
                </a:solidFill>
              </a:rPr>
              <a:t>We studied a cohort of 55 young man, 38 offsprings of exposed mothers and 17 of not exposed mother. The phenotypyc trait available were the sperm count and the quantity or modality of the mother exposure (dose of tcdd, how much time before the conception the mother was exposed, breas feeding of the child). We used the </a:t>
            </a:r>
            <a:r>
              <a:rPr lang="en-GB" sz="1200" dirty="0">
                <a:solidFill>
                  <a:schemeClr val="tx1"/>
                </a:solidFill>
              </a:rPr>
              <a:t>Infinium Methylation 850K Beadchip array to measure the methylation profile. The raw data were pre-processed with the ChAMP R package producing a dataset of 55 samples and 739014 probes. A quantile normalization using preprocesCore was applied. The biological age, the grim age and the cell type composition were with the service at URL: </a:t>
            </a:r>
            <a:r>
              <a:rPr lang="en-GB" sz="1200" dirty="0">
                <a:solidFill>
                  <a:schemeClr val="tx1"/>
                </a:solidFill>
                <a:hlinkClick r:id="rId12"/>
              </a:rPr>
              <a:t>https://dnamage.genetics.ucla.edu/new</a:t>
            </a:r>
            <a:r>
              <a:rPr lang="en-GB" sz="1200" dirty="0">
                <a:solidFill>
                  <a:schemeClr val="tx1"/>
                </a:solidFill>
              </a:rPr>
              <a:t>.(5)</a:t>
            </a:r>
          </a:p>
          <a:p>
            <a:r>
              <a:rPr lang="en-GB" sz="1200" dirty="0">
                <a:solidFill>
                  <a:schemeClr val="tx1"/>
                </a:solidFill>
              </a:rPr>
              <a:t>The SEM (stochastic epigenetic mutations) were computed using the package </a:t>
            </a:r>
            <a:r>
              <a:rPr lang="en-GB" sz="1200" dirty="0" err="1">
                <a:solidFill>
                  <a:schemeClr val="tx1"/>
                </a:solidFill>
              </a:rPr>
              <a:t>SemSeeker</a:t>
            </a:r>
            <a:r>
              <a:rPr lang="en-GB" sz="1200" dirty="0">
                <a:solidFill>
                  <a:schemeClr val="tx1"/>
                </a:solidFill>
              </a:rPr>
              <a:t> available on </a:t>
            </a:r>
            <a:r>
              <a:rPr lang="en-GB" sz="1200" dirty="0">
                <a:solidFill>
                  <a:schemeClr val="tx1"/>
                </a:solidFill>
                <a:hlinkClick r:id="rId13">
                  <a:extLst>
                    <a:ext uri="{A12FA001-AC4F-418D-AE19-62706E023703}">
                      <ahyp:hlinkClr xmlns:ahyp="http://schemas.microsoft.com/office/drawing/2018/hyperlinkcolor" val="tx"/>
                    </a:ext>
                  </a:extLst>
                </a:hlinkClick>
              </a:rPr>
              <a:t>https://github.com/drake69/semseeker</a:t>
            </a:r>
            <a:r>
              <a:rPr lang="en-GB" sz="1200" dirty="0">
                <a:solidFill>
                  <a:schemeClr val="tx1"/>
                </a:solidFill>
              </a:rPr>
              <a:t>. </a:t>
            </a:r>
          </a:p>
          <a:p>
            <a:r>
              <a:rPr lang="en-GB" sz="1200" dirty="0">
                <a:solidFill>
                  <a:schemeClr val="tx1"/>
                </a:solidFill>
              </a:rPr>
              <a:t>The package  calculate the medians and quartile methylation of a reference population afterward identifies the outliers defined as the values outside range 1st to 3rd quartile. The following phase is to conduct a test for the over-representation of the outliers probes, the test is performed using  a sliding window and the hypergeometric cumulative function, the outcome is the number of genomic regions that were enriched in SEMs.</a:t>
            </a:r>
            <a:endParaRPr lang="en-IT" sz="1200" dirty="0">
              <a:solidFill>
                <a:schemeClr val="tx1"/>
              </a:solidFill>
            </a:endParaRPr>
          </a:p>
        </p:txBody>
      </p:sp>
      <p:grpSp>
        <p:nvGrpSpPr>
          <p:cNvPr id="39" name="Group 38">
            <a:extLst>
              <a:ext uri="{FF2B5EF4-FFF2-40B4-BE49-F238E27FC236}">
                <a16:creationId xmlns:a16="http://schemas.microsoft.com/office/drawing/2014/main" id="{4A4015BA-7567-1B47-96E8-856B3CE070E3}"/>
              </a:ext>
            </a:extLst>
          </p:cNvPr>
          <p:cNvGrpSpPr/>
          <p:nvPr/>
        </p:nvGrpSpPr>
        <p:grpSpPr>
          <a:xfrm>
            <a:off x="6829097" y="9752925"/>
            <a:ext cx="4860478" cy="1185053"/>
            <a:chOff x="211971" y="1511119"/>
            <a:chExt cx="6482910" cy="2088344"/>
          </a:xfrm>
        </p:grpSpPr>
        <p:grpSp>
          <p:nvGrpSpPr>
            <p:cNvPr id="40" name="Group 39">
              <a:extLst>
                <a:ext uri="{FF2B5EF4-FFF2-40B4-BE49-F238E27FC236}">
                  <a16:creationId xmlns:a16="http://schemas.microsoft.com/office/drawing/2014/main" id="{387D05BA-3C2B-0242-A517-5DE73A6BE268}"/>
                </a:ext>
              </a:extLst>
            </p:cNvPr>
            <p:cNvGrpSpPr/>
            <p:nvPr/>
          </p:nvGrpSpPr>
          <p:grpSpPr>
            <a:xfrm>
              <a:off x="211971" y="1709907"/>
              <a:ext cx="6482910" cy="1889556"/>
              <a:chOff x="203771" y="1489260"/>
              <a:chExt cx="6482910" cy="1889556"/>
            </a:xfrm>
          </p:grpSpPr>
          <p:sp>
            <p:nvSpPr>
              <p:cNvPr id="43" name="Rectangle 42">
                <a:extLst>
                  <a:ext uri="{FF2B5EF4-FFF2-40B4-BE49-F238E27FC236}">
                    <a16:creationId xmlns:a16="http://schemas.microsoft.com/office/drawing/2014/main" id="{E74CD67D-67DE-B34A-AA72-254BBF8218CD}"/>
                  </a:ext>
                </a:extLst>
              </p:cNvPr>
              <p:cNvSpPr/>
              <p:nvPr/>
            </p:nvSpPr>
            <p:spPr>
              <a:xfrm>
                <a:off x="203771" y="1489260"/>
                <a:ext cx="6482910" cy="186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sz="1100"/>
              </a:p>
            </p:txBody>
          </p:sp>
          <p:grpSp>
            <p:nvGrpSpPr>
              <p:cNvPr id="44" name="Group 43">
                <a:extLst>
                  <a:ext uri="{FF2B5EF4-FFF2-40B4-BE49-F238E27FC236}">
                    <a16:creationId xmlns:a16="http://schemas.microsoft.com/office/drawing/2014/main" id="{CD2161B5-8FC4-DC47-B6D7-21D12859614A}"/>
                  </a:ext>
                </a:extLst>
              </p:cNvPr>
              <p:cNvGrpSpPr/>
              <p:nvPr/>
            </p:nvGrpSpPr>
            <p:grpSpPr>
              <a:xfrm>
                <a:off x="309341" y="1544262"/>
                <a:ext cx="6271683" cy="960029"/>
                <a:chOff x="309341" y="1540372"/>
                <a:chExt cx="6271683" cy="1001061"/>
              </a:xfrm>
            </p:grpSpPr>
            <p:cxnSp>
              <p:nvCxnSpPr>
                <p:cNvPr id="155" name="Google Shape;1222;g97ae708a4c_0_949">
                  <a:extLst>
                    <a:ext uri="{FF2B5EF4-FFF2-40B4-BE49-F238E27FC236}">
                      <a16:creationId xmlns:a16="http://schemas.microsoft.com/office/drawing/2014/main" id="{A67ADFEE-22F2-2041-8C39-EFBECFB65342}"/>
                    </a:ext>
                  </a:extLst>
                </p:cNvPr>
                <p:cNvCxnSpPr/>
                <p:nvPr/>
              </p:nvCxnSpPr>
              <p:spPr>
                <a:xfrm>
                  <a:off x="309341" y="2337960"/>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56" name="Google Shape;1223;g97ae708a4c_0_949">
                  <a:extLst>
                    <a:ext uri="{FF2B5EF4-FFF2-40B4-BE49-F238E27FC236}">
                      <a16:creationId xmlns:a16="http://schemas.microsoft.com/office/drawing/2014/main" id="{7EC1E40C-CA2C-6E48-84C4-B0B39A81E175}"/>
                    </a:ext>
                  </a:extLst>
                </p:cNvPr>
                <p:cNvCxnSpPr/>
                <p:nvPr/>
              </p:nvCxnSpPr>
              <p:spPr>
                <a:xfrm rot="5400000">
                  <a:off x="509532"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7" name="Google Shape;1224;g97ae708a4c_0_949">
                  <a:extLst>
                    <a:ext uri="{FF2B5EF4-FFF2-40B4-BE49-F238E27FC236}">
                      <a16:creationId xmlns:a16="http://schemas.microsoft.com/office/drawing/2014/main" id="{3801F408-7BA2-E340-AD42-2A54351E8C08}"/>
                    </a:ext>
                  </a:extLst>
                </p:cNvPr>
                <p:cNvCxnSpPr/>
                <p:nvPr/>
              </p:nvCxnSpPr>
              <p:spPr>
                <a:xfrm rot="5400000">
                  <a:off x="509532"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8" name="Google Shape;1225;g97ae708a4c_0_949">
                  <a:extLst>
                    <a:ext uri="{FF2B5EF4-FFF2-40B4-BE49-F238E27FC236}">
                      <a16:creationId xmlns:a16="http://schemas.microsoft.com/office/drawing/2014/main" id="{6867923D-3107-384A-80EC-49104AFB46C7}"/>
                    </a:ext>
                  </a:extLst>
                </p:cNvPr>
                <p:cNvCxnSpPr/>
                <p:nvPr/>
              </p:nvCxnSpPr>
              <p:spPr>
                <a:xfrm rot="5400000">
                  <a:off x="755486"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59" name="Google Shape;1226;g97ae708a4c_0_949">
                  <a:extLst>
                    <a:ext uri="{FF2B5EF4-FFF2-40B4-BE49-F238E27FC236}">
                      <a16:creationId xmlns:a16="http://schemas.microsoft.com/office/drawing/2014/main" id="{E18E01C3-73C8-8743-88B1-C990AFB4AAB2}"/>
                    </a:ext>
                  </a:extLst>
                </p:cNvPr>
                <p:cNvCxnSpPr/>
                <p:nvPr/>
              </p:nvCxnSpPr>
              <p:spPr>
                <a:xfrm rot="5400000">
                  <a:off x="755486"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0" name="Google Shape;1227;g97ae708a4c_0_949">
                  <a:extLst>
                    <a:ext uri="{FF2B5EF4-FFF2-40B4-BE49-F238E27FC236}">
                      <a16:creationId xmlns:a16="http://schemas.microsoft.com/office/drawing/2014/main" id="{70BC01DE-AD2B-B34E-B641-A0FF422C900D}"/>
                    </a:ext>
                  </a:extLst>
                </p:cNvPr>
                <p:cNvCxnSpPr/>
                <p:nvPr/>
              </p:nvCxnSpPr>
              <p:spPr>
                <a:xfrm rot="5400000">
                  <a:off x="1001439"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1" name="Google Shape;1228;g97ae708a4c_0_949">
                  <a:extLst>
                    <a:ext uri="{FF2B5EF4-FFF2-40B4-BE49-F238E27FC236}">
                      <a16:creationId xmlns:a16="http://schemas.microsoft.com/office/drawing/2014/main" id="{71E4104D-9A4A-904F-BCC5-C758D659C1C1}"/>
                    </a:ext>
                  </a:extLst>
                </p:cNvPr>
                <p:cNvCxnSpPr/>
                <p:nvPr/>
              </p:nvCxnSpPr>
              <p:spPr>
                <a:xfrm rot="5400000">
                  <a:off x="263579"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2" name="Google Shape;1229;g97ae708a4c_0_949">
                  <a:extLst>
                    <a:ext uri="{FF2B5EF4-FFF2-40B4-BE49-F238E27FC236}">
                      <a16:creationId xmlns:a16="http://schemas.microsoft.com/office/drawing/2014/main" id="{3734A6B6-6128-9342-80C2-6244ECF53B1B}"/>
                    </a:ext>
                  </a:extLst>
                </p:cNvPr>
                <p:cNvCxnSpPr/>
                <p:nvPr/>
              </p:nvCxnSpPr>
              <p:spPr>
                <a:xfrm rot="5400000">
                  <a:off x="509532"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3" name="Google Shape;1230;g97ae708a4c_0_949">
                  <a:extLst>
                    <a:ext uri="{FF2B5EF4-FFF2-40B4-BE49-F238E27FC236}">
                      <a16:creationId xmlns:a16="http://schemas.microsoft.com/office/drawing/2014/main" id="{68592F53-1336-984A-AFB3-4369E14BB14B}"/>
                    </a:ext>
                  </a:extLst>
                </p:cNvPr>
                <p:cNvCxnSpPr/>
                <p:nvPr/>
              </p:nvCxnSpPr>
              <p:spPr>
                <a:xfrm rot="5400000">
                  <a:off x="755486"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4" name="Google Shape;1231;g97ae708a4c_0_949">
                  <a:extLst>
                    <a:ext uri="{FF2B5EF4-FFF2-40B4-BE49-F238E27FC236}">
                      <a16:creationId xmlns:a16="http://schemas.microsoft.com/office/drawing/2014/main" id="{16E5AF91-903F-7946-948A-00BD76B32B06}"/>
                    </a:ext>
                  </a:extLst>
                </p:cNvPr>
                <p:cNvCxnSpPr/>
                <p:nvPr/>
              </p:nvCxnSpPr>
              <p:spPr>
                <a:xfrm rot="5400000">
                  <a:off x="1739299"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5" name="Google Shape;1232;g97ae708a4c_0_949">
                  <a:extLst>
                    <a:ext uri="{FF2B5EF4-FFF2-40B4-BE49-F238E27FC236}">
                      <a16:creationId xmlns:a16="http://schemas.microsoft.com/office/drawing/2014/main" id="{C9229224-EB3A-CC45-A919-BA829C18456A}"/>
                    </a:ext>
                  </a:extLst>
                </p:cNvPr>
                <p:cNvCxnSpPr/>
                <p:nvPr/>
              </p:nvCxnSpPr>
              <p:spPr>
                <a:xfrm rot="5400000">
                  <a:off x="1001439"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6" name="Google Shape;1233;g97ae708a4c_0_949">
                  <a:extLst>
                    <a:ext uri="{FF2B5EF4-FFF2-40B4-BE49-F238E27FC236}">
                      <a16:creationId xmlns:a16="http://schemas.microsoft.com/office/drawing/2014/main" id="{1A5867A6-1238-6243-B7E4-915E8FD84D00}"/>
                    </a:ext>
                  </a:extLst>
                </p:cNvPr>
                <p:cNvCxnSpPr/>
                <p:nvPr/>
              </p:nvCxnSpPr>
              <p:spPr>
                <a:xfrm rot="5400000">
                  <a:off x="1247393"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7" name="Google Shape;1234;g97ae708a4c_0_949">
                  <a:extLst>
                    <a:ext uri="{FF2B5EF4-FFF2-40B4-BE49-F238E27FC236}">
                      <a16:creationId xmlns:a16="http://schemas.microsoft.com/office/drawing/2014/main" id="{7EC6ED9A-ED89-7D4B-9FB6-D827412DC6E1}"/>
                    </a:ext>
                  </a:extLst>
                </p:cNvPr>
                <p:cNvCxnSpPr/>
                <p:nvPr/>
              </p:nvCxnSpPr>
              <p:spPr>
                <a:xfrm rot="5400000">
                  <a:off x="1493346"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8" name="Google Shape;1235;g97ae708a4c_0_949">
                  <a:extLst>
                    <a:ext uri="{FF2B5EF4-FFF2-40B4-BE49-F238E27FC236}">
                      <a16:creationId xmlns:a16="http://schemas.microsoft.com/office/drawing/2014/main" id="{C2A2EDBF-BCF0-AB43-BD32-17214A9DF24F}"/>
                    </a:ext>
                  </a:extLst>
                </p:cNvPr>
                <p:cNvCxnSpPr/>
                <p:nvPr/>
              </p:nvCxnSpPr>
              <p:spPr>
                <a:xfrm rot="5400000">
                  <a:off x="1739299"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69" name="Google Shape;1236;g97ae708a4c_0_949">
                  <a:extLst>
                    <a:ext uri="{FF2B5EF4-FFF2-40B4-BE49-F238E27FC236}">
                      <a16:creationId xmlns:a16="http://schemas.microsoft.com/office/drawing/2014/main" id="{93B87C07-BAA2-3540-877E-9CB1AB970C77}"/>
                    </a:ext>
                  </a:extLst>
                </p:cNvPr>
                <p:cNvCxnSpPr/>
                <p:nvPr/>
              </p:nvCxnSpPr>
              <p:spPr>
                <a:xfrm rot="5400000">
                  <a:off x="198525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0" name="Google Shape;1237;g97ae708a4c_0_949">
                  <a:extLst>
                    <a:ext uri="{FF2B5EF4-FFF2-40B4-BE49-F238E27FC236}">
                      <a16:creationId xmlns:a16="http://schemas.microsoft.com/office/drawing/2014/main" id="{89566D69-B063-8843-8A68-400484F6BAC4}"/>
                    </a:ext>
                  </a:extLst>
                </p:cNvPr>
                <p:cNvCxnSpPr/>
                <p:nvPr/>
              </p:nvCxnSpPr>
              <p:spPr>
                <a:xfrm rot="5400000">
                  <a:off x="223120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1" name="Google Shape;1238;g97ae708a4c_0_949">
                  <a:extLst>
                    <a:ext uri="{FF2B5EF4-FFF2-40B4-BE49-F238E27FC236}">
                      <a16:creationId xmlns:a16="http://schemas.microsoft.com/office/drawing/2014/main" id="{4D5EB88A-4A09-A849-837B-75D4BB500B1B}"/>
                    </a:ext>
                  </a:extLst>
                </p:cNvPr>
                <p:cNvCxnSpPr/>
                <p:nvPr/>
              </p:nvCxnSpPr>
              <p:spPr>
                <a:xfrm rot="5400000">
                  <a:off x="3215020" y="222256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2" name="Google Shape;1239;g97ae708a4c_0_949">
                  <a:extLst>
                    <a:ext uri="{FF2B5EF4-FFF2-40B4-BE49-F238E27FC236}">
                      <a16:creationId xmlns:a16="http://schemas.microsoft.com/office/drawing/2014/main" id="{34F0FA42-51C6-3148-80CE-0BADABECC733}"/>
                    </a:ext>
                  </a:extLst>
                </p:cNvPr>
                <p:cNvCxnSpPr/>
                <p:nvPr/>
              </p:nvCxnSpPr>
              <p:spPr>
                <a:xfrm rot="5400000">
                  <a:off x="2477160" y="222256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3" name="Google Shape;1240;g97ae708a4c_0_949">
                  <a:extLst>
                    <a:ext uri="{FF2B5EF4-FFF2-40B4-BE49-F238E27FC236}">
                      <a16:creationId xmlns:a16="http://schemas.microsoft.com/office/drawing/2014/main" id="{BDBC8C38-40B9-9742-9D35-940AA19B5E2B}"/>
                    </a:ext>
                  </a:extLst>
                </p:cNvPr>
                <p:cNvCxnSpPr/>
                <p:nvPr/>
              </p:nvCxnSpPr>
              <p:spPr>
                <a:xfrm rot="5400000">
                  <a:off x="2723113"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4" name="Google Shape;1241;g97ae708a4c_0_949">
                  <a:extLst>
                    <a:ext uri="{FF2B5EF4-FFF2-40B4-BE49-F238E27FC236}">
                      <a16:creationId xmlns:a16="http://schemas.microsoft.com/office/drawing/2014/main" id="{B68FB96E-72BA-6345-9575-75B16B906DBB}"/>
                    </a:ext>
                  </a:extLst>
                </p:cNvPr>
                <p:cNvCxnSpPr/>
                <p:nvPr/>
              </p:nvCxnSpPr>
              <p:spPr>
                <a:xfrm rot="5400000">
                  <a:off x="2969067" y="222613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5" name="Google Shape;1242;g97ae708a4c_0_949">
                  <a:extLst>
                    <a:ext uri="{FF2B5EF4-FFF2-40B4-BE49-F238E27FC236}">
                      <a16:creationId xmlns:a16="http://schemas.microsoft.com/office/drawing/2014/main" id="{229445B9-1FC2-BC4A-9A3E-32840616B62D}"/>
                    </a:ext>
                  </a:extLst>
                </p:cNvPr>
                <p:cNvCxnSpPr/>
                <p:nvPr/>
              </p:nvCxnSpPr>
              <p:spPr>
                <a:xfrm rot="5400000">
                  <a:off x="3460973"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6" name="Google Shape;1243;g97ae708a4c_0_949">
                  <a:extLst>
                    <a:ext uri="{FF2B5EF4-FFF2-40B4-BE49-F238E27FC236}">
                      <a16:creationId xmlns:a16="http://schemas.microsoft.com/office/drawing/2014/main" id="{D2ED226C-980E-6247-9ADA-5B5202E5F96D}"/>
                    </a:ext>
                  </a:extLst>
                </p:cNvPr>
                <p:cNvCxnSpPr/>
                <p:nvPr/>
              </p:nvCxnSpPr>
              <p:spPr>
                <a:xfrm rot="5400000">
                  <a:off x="3460973"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7" name="Google Shape;1244;g97ae708a4c_0_949">
                  <a:extLst>
                    <a:ext uri="{FF2B5EF4-FFF2-40B4-BE49-F238E27FC236}">
                      <a16:creationId xmlns:a16="http://schemas.microsoft.com/office/drawing/2014/main" id="{86C17002-C9A0-1944-AACF-2CB52E34629A}"/>
                    </a:ext>
                  </a:extLst>
                </p:cNvPr>
                <p:cNvCxnSpPr/>
                <p:nvPr/>
              </p:nvCxnSpPr>
              <p:spPr>
                <a:xfrm rot="5400000">
                  <a:off x="3706927"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8" name="Google Shape;1245;g97ae708a4c_0_949">
                  <a:extLst>
                    <a:ext uri="{FF2B5EF4-FFF2-40B4-BE49-F238E27FC236}">
                      <a16:creationId xmlns:a16="http://schemas.microsoft.com/office/drawing/2014/main" id="{DD3C84F2-D9AB-834D-9A0A-908FCC9E7053}"/>
                    </a:ext>
                  </a:extLst>
                </p:cNvPr>
                <p:cNvCxnSpPr/>
                <p:nvPr/>
              </p:nvCxnSpPr>
              <p:spPr>
                <a:xfrm rot="5400000">
                  <a:off x="3706927"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79" name="Google Shape;1246;g97ae708a4c_0_949">
                  <a:extLst>
                    <a:ext uri="{FF2B5EF4-FFF2-40B4-BE49-F238E27FC236}">
                      <a16:creationId xmlns:a16="http://schemas.microsoft.com/office/drawing/2014/main" id="{2F506D83-7CF0-5043-A62F-3422D38F854B}"/>
                    </a:ext>
                  </a:extLst>
                </p:cNvPr>
                <p:cNvCxnSpPr/>
                <p:nvPr/>
              </p:nvCxnSpPr>
              <p:spPr>
                <a:xfrm rot="5400000">
                  <a:off x="3952880"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0" name="Google Shape;1247;g97ae708a4c_0_949">
                  <a:extLst>
                    <a:ext uri="{FF2B5EF4-FFF2-40B4-BE49-F238E27FC236}">
                      <a16:creationId xmlns:a16="http://schemas.microsoft.com/office/drawing/2014/main" id="{0CA93BC0-5393-4D42-8066-2127E12970E5}"/>
                    </a:ext>
                  </a:extLst>
                </p:cNvPr>
                <p:cNvCxnSpPr/>
                <p:nvPr/>
              </p:nvCxnSpPr>
              <p:spPr>
                <a:xfrm rot="5400000">
                  <a:off x="3215020"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1" name="Google Shape;1248;g97ae708a4c_0_949">
                  <a:extLst>
                    <a:ext uri="{FF2B5EF4-FFF2-40B4-BE49-F238E27FC236}">
                      <a16:creationId xmlns:a16="http://schemas.microsoft.com/office/drawing/2014/main" id="{2E894773-C984-4A4F-A0E5-4630B3BE6442}"/>
                    </a:ext>
                  </a:extLst>
                </p:cNvPr>
                <p:cNvCxnSpPr/>
                <p:nvPr/>
              </p:nvCxnSpPr>
              <p:spPr>
                <a:xfrm rot="5400000">
                  <a:off x="3460973"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2" name="Google Shape;1249;g97ae708a4c_0_949">
                  <a:extLst>
                    <a:ext uri="{FF2B5EF4-FFF2-40B4-BE49-F238E27FC236}">
                      <a16:creationId xmlns:a16="http://schemas.microsoft.com/office/drawing/2014/main" id="{F73B2F50-DDE9-BD41-8F18-36DCDD936CB1}"/>
                    </a:ext>
                  </a:extLst>
                </p:cNvPr>
                <p:cNvCxnSpPr/>
                <p:nvPr/>
              </p:nvCxnSpPr>
              <p:spPr>
                <a:xfrm rot="5400000">
                  <a:off x="4690740" y="22392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3" name="Google Shape;1250;g97ae708a4c_0_949">
                  <a:extLst>
                    <a:ext uri="{FF2B5EF4-FFF2-40B4-BE49-F238E27FC236}">
                      <a16:creationId xmlns:a16="http://schemas.microsoft.com/office/drawing/2014/main" id="{F0DBE26F-C308-D141-8D52-82B451DB5FA0}"/>
                    </a:ext>
                  </a:extLst>
                </p:cNvPr>
                <p:cNvCxnSpPr/>
                <p:nvPr/>
              </p:nvCxnSpPr>
              <p:spPr>
                <a:xfrm rot="5400000">
                  <a:off x="4198834"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4" name="Google Shape;1251;g97ae708a4c_0_949">
                  <a:extLst>
                    <a:ext uri="{FF2B5EF4-FFF2-40B4-BE49-F238E27FC236}">
                      <a16:creationId xmlns:a16="http://schemas.microsoft.com/office/drawing/2014/main" id="{9E1B4009-F5FA-7142-9448-56566B662AB9}"/>
                    </a:ext>
                  </a:extLst>
                </p:cNvPr>
                <p:cNvCxnSpPr/>
                <p:nvPr/>
              </p:nvCxnSpPr>
              <p:spPr>
                <a:xfrm rot="5400000">
                  <a:off x="4444787"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5" name="Google Shape;1252;g97ae708a4c_0_949">
                  <a:extLst>
                    <a:ext uri="{FF2B5EF4-FFF2-40B4-BE49-F238E27FC236}">
                      <a16:creationId xmlns:a16="http://schemas.microsoft.com/office/drawing/2014/main" id="{53911301-DBBE-094E-AEF0-D018FB23A910}"/>
                    </a:ext>
                  </a:extLst>
                </p:cNvPr>
                <p:cNvCxnSpPr/>
                <p:nvPr/>
              </p:nvCxnSpPr>
              <p:spPr>
                <a:xfrm rot="5400000">
                  <a:off x="4690740"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6" name="Google Shape;1253;g97ae708a4c_0_949">
                  <a:extLst>
                    <a:ext uri="{FF2B5EF4-FFF2-40B4-BE49-F238E27FC236}">
                      <a16:creationId xmlns:a16="http://schemas.microsoft.com/office/drawing/2014/main" id="{6E607385-2174-344B-B032-62BDC9FCFBC9}"/>
                    </a:ext>
                  </a:extLst>
                </p:cNvPr>
                <p:cNvCxnSpPr/>
                <p:nvPr/>
              </p:nvCxnSpPr>
              <p:spPr>
                <a:xfrm rot="5400000">
                  <a:off x="4936694"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7" name="Google Shape;1254;g97ae708a4c_0_949">
                  <a:extLst>
                    <a:ext uri="{FF2B5EF4-FFF2-40B4-BE49-F238E27FC236}">
                      <a16:creationId xmlns:a16="http://schemas.microsoft.com/office/drawing/2014/main" id="{1719E50A-7D1B-1E46-8463-C8DFC086F9B9}"/>
                    </a:ext>
                  </a:extLst>
                </p:cNvPr>
                <p:cNvCxnSpPr/>
                <p:nvPr/>
              </p:nvCxnSpPr>
              <p:spPr>
                <a:xfrm rot="5400000">
                  <a:off x="5182647"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8" name="Google Shape;1255;g97ae708a4c_0_949">
                  <a:extLst>
                    <a:ext uri="{FF2B5EF4-FFF2-40B4-BE49-F238E27FC236}">
                      <a16:creationId xmlns:a16="http://schemas.microsoft.com/office/drawing/2014/main" id="{1D550EC3-62F9-F042-9526-3DD8FFA90F6A}"/>
                    </a:ext>
                  </a:extLst>
                </p:cNvPr>
                <p:cNvCxnSpPr/>
                <p:nvPr/>
              </p:nvCxnSpPr>
              <p:spPr>
                <a:xfrm rot="5400000">
                  <a:off x="6166461"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89" name="Google Shape;1256;g97ae708a4c_0_949">
                  <a:extLst>
                    <a:ext uri="{FF2B5EF4-FFF2-40B4-BE49-F238E27FC236}">
                      <a16:creationId xmlns:a16="http://schemas.microsoft.com/office/drawing/2014/main" id="{48F538FE-8DA1-5F4F-A479-9EA582BF3FDF}"/>
                    </a:ext>
                  </a:extLst>
                </p:cNvPr>
                <p:cNvCxnSpPr/>
                <p:nvPr/>
              </p:nvCxnSpPr>
              <p:spPr>
                <a:xfrm rot="5400000">
                  <a:off x="5428601" y="223089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0" name="Google Shape;1257;g97ae708a4c_0_949">
                  <a:extLst>
                    <a:ext uri="{FF2B5EF4-FFF2-40B4-BE49-F238E27FC236}">
                      <a16:creationId xmlns:a16="http://schemas.microsoft.com/office/drawing/2014/main" id="{E350FBBD-99FA-9248-99B8-C26B78153440}"/>
                    </a:ext>
                  </a:extLst>
                </p:cNvPr>
                <p:cNvCxnSpPr/>
                <p:nvPr/>
              </p:nvCxnSpPr>
              <p:spPr>
                <a:xfrm rot="5400000">
                  <a:off x="5674554"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1" name="Google Shape;1258;g97ae708a4c_0_949">
                  <a:extLst>
                    <a:ext uri="{FF2B5EF4-FFF2-40B4-BE49-F238E27FC236}">
                      <a16:creationId xmlns:a16="http://schemas.microsoft.com/office/drawing/2014/main" id="{48EBCE66-7136-0244-8FD4-464E4E987120}"/>
                    </a:ext>
                  </a:extLst>
                </p:cNvPr>
                <p:cNvCxnSpPr/>
                <p:nvPr/>
              </p:nvCxnSpPr>
              <p:spPr>
                <a:xfrm rot="5400000">
                  <a:off x="5920507" y="223447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2" name="Google Shape;1259;g97ae708a4c_0_949">
                  <a:extLst>
                    <a:ext uri="{FF2B5EF4-FFF2-40B4-BE49-F238E27FC236}">
                      <a16:creationId xmlns:a16="http://schemas.microsoft.com/office/drawing/2014/main" id="{22045746-26C4-FF45-919D-737C20929F90}"/>
                    </a:ext>
                  </a:extLst>
                </p:cNvPr>
                <p:cNvCxnSpPr/>
                <p:nvPr/>
              </p:nvCxnSpPr>
              <p:spPr>
                <a:xfrm>
                  <a:off x="432318" y="2336770"/>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93" name="Google Shape;1260;g97ae708a4c_0_949">
                  <a:extLst>
                    <a:ext uri="{FF2B5EF4-FFF2-40B4-BE49-F238E27FC236}">
                      <a16:creationId xmlns:a16="http://schemas.microsoft.com/office/drawing/2014/main" id="{5EBF9E83-EA4A-874F-B2E2-D41FBA187699}"/>
                    </a:ext>
                  </a:extLst>
                </p:cNvPr>
                <p:cNvCxnSpPr/>
                <p:nvPr/>
              </p:nvCxnSpPr>
              <p:spPr>
                <a:xfrm rot="5400000">
                  <a:off x="632509"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4" name="Google Shape;1261;g97ae708a4c_0_949">
                  <a:extLst>
                    <a:ext uri="{FF2B5EF4-FFF2-40B4-BE49-F238E27FC236}">
                      <a16:creationId xmlns:a16="http://schemas.microsoft.com/office/drawing/2014/main" id="{1C1B9A45-D000-3340-9568-A4868D5E91B6}"/>
                    </a:ext>
                  </a:extLst>
                </p:cNvPr>
                <p:cNvCxnSpPr/>
                <p:nvPr/>
              </p:nvCxnSpPr>
              <p:spPr>
                <a:xfrm rot="5400000">
                  <a:off x="632509"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5" name="Google Shape;1262;g97ae708a4c_0_949">
                  <a:extLst>
                    <a:ext uri="{FF2B5EF4-FFF2-40B4-BE49-F238E27FC236}">
                      <a16:creationId xmlns:a16="http://schemas.microsoft.com/office/drawing/2014/main" id="{97A28F6D-BD57-5640-96CD-BE1318109106}"/>
                    </a:ext>
                  </a:extLst>
                </p:cNvPr>
                <p:cNvCxnSpPr/>
                <p:nvPr/>
              </p:nvCxnSpPr>
              <p:spPr>
                <a:xfrm rot="5400000">
                  <a:off x="878462"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6" name="Google Shape;1263;g97ae708a4c_0_949">
                  <a:extLst>
                    <a:ext uri="{FF2B5EF4-FFF2-40B4-BE49-F238E27FC236}">
                      <a16:creationId xmlns:a16="http://schemas.microsoft.com/office/drawing/2014/main" id="{3EEE8FC0-1CE1-3945-B723-ED7E00766822}"/>
                    </a:ext>
                  </a:extLst>
                </p:cNvPr>
                <p:cNvCxnSpPr/>
                <p:nvPr/>
              </p:nvCxnSpPr>
              <p:spPr>
                <a:xfrm rot="5400000">
                  <a:off x="878462"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7" name="Google Shape;1264;g97ae708a4c_0_949">
                  <a:extLst>
                    <a:ext uri="{FF2B5EF4-FFF2-40B4-BE49-F238E27FC236}">
                      <a16:creationId xmlns:a16="http://schemas.microsoft.com/office/drawing/2014/main" id="{5F2D1A32-A3CD-3C45-B276-3F5183F768B7}"/>
                    </a:ext>
                  </a:extLst>
                </p:cNvPr>
                <p:cNvCxnSpPr/>
                <p:nvPr/>
              </p:nvCxnSpPr>
              <p:spPr>
                <a:xfrm rot="5400000">
                  <a:off x="1124416"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8" name="Google Shape;1265;g97ae708a4c_0_949">
                  <a:extLst>
                    <a:ext uri="{FF2B5EF4-FFF2-40B4-BE49-F238E27FC236}">
                      <a16:creationId xmlns:a16="http://schemas.microsoft.com/office/drawing/2014/main" id="{C5F02BF7-18CC-D045-BEE5-792EB1B6CA7E}"/>
                    </a:ext>
                  </a:extLst>
                </p:cNvPr>
                <p:cNvCxnSpPr/>
                <p:nvPr/>
              </p:nvCxnSpPr>
              <p:spPr>
                <a:xfrm rot="5400000">
                  <a:off x="386556"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99" name="Google Shape;1266;g97ae708a4c_0_949">
                  <a:extLst>
                    <a:ext uri="{FF2B5EF4-FFF2-40B4-BE49-F238E27FC236}">
                      <a16:creationId xmlns:a16="http://schemas.microsoft.com/office/drawing/2014/main" id="{12CF40AF-4051-4445-9872-A6C0DA1EB492}"/>
                    </a:ext>
                  </a:extLst>
                </p:cNvPr>
                <p:cNvCxnSpPr/>
                <p:nvPr/>
              </p:nvCxnSpPr>
              <p:spPr>
                <a:xfrm rot="5400000">
                  <a:off x="632509"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0" name="Google Shape;1267;g97ae708a4c_0_949">
                  <a:extLst>
                    <a:ext uri="{FF2B5EF4-FFF2-40B4-BE49-F238E27FC236}">
                      <a16:creationId xmlns:a16="http://schemas.microsoft.com/office/drawing/2014/main" id="{4CE8A411-E537-EE4D-9C02-61B5C24F0D6D}"/>
                    </a:ext>
                  </a:extLst>
                </p:cNvPr>
                <p:cNvCxnSpPr/>
                <p:nvPr/>
              </p:nvCxnSpPr>
              <p:spPr>
                <a:xfrm rot="5400000">
                  <a:off x="878462"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1" name="Google Shape;1268;g97ae708a4c_0_949">
                  <a:extLst>
                    <a:ext uri="{FF2B5EF4-FFF2-40B4-BE49-F238E27FC236}">
                      <a16:creationId xmlns:a16="http://schemas.microsoft.com/office/drawing/2014/main" id="{BEA6B895-09DF-6A41-980A-AFD0EFEABEC4}"/>
                    </a:ext>
                  </a:extLst>
                </p:cNvPr>
                <p:cNvCxnSpPr/>
                <p:nvPr/>
              </p:nvCxnSpPr>
              <p:spPr>
                <a:xfrm rot="5400000">
                  <a:off x="186227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2" name="Google Shape;1269;g97ae708a4c_0_949">
                  <a:extLst>
                    <a:ext uri="{FF2B5EF4-FFF2-40B4-BE49-F238E27FC236}">
                      <a16:creationId xmlns:a16="http://schemas.microsoft.com/office/drawing/2014/main" id="{71245394-08D9-0B4A-8AE4-A8573B74229D}"/>
                    </a:ext>
                  </a:extLst>
                </p:cNvPr>
                <p:cNvCxnSpPr/>
                <p:nvPr/>
              </p:nvCxnSpPr>
              <p:spPr>
                <a:xfrm rot="5400000">
                  <a:off x="1124416"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3" name="Google Shape;1270;g97ae708a4c_0_949">
                  <a:extLst>
                    <a:ext uri="{FF2B5EF4-FFF2-40B4-BE49-F238E27FC236}">
                      <a16:creationId xmlns:a16="http://schemas.microsoft.com/office/drawing/2014/main" id="{92A3084A-7335-2C43-84F9-5D0D9F28467A}"/>
                    </a:ext>
                  </a:extLst>
                </p:cNvPr>
                <p:cNvCxnSpPr/>
                <p:nvPr/>
              </p:nvCxnSpPr>
              <p:spPr>
                <a:xfrm rot="5400000">
                  <a:off x="1370369"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4" name="Google Shape;1271;g97ae708a4c_0_949">
                  <a:extLst>
                    <a:ext uri="{FF2B5EF4-FFF2-40B4-BE49-F238E27FC236}">
                      <a16:creationId xmlns:a16="http://schemas.microsoft.com/office/drawing/2014/main" id="{9C1284BE-3C64-1C44-ACDF-E825DECF0A3E}"/>
                    </a:ext>
                  </a:extLst>
                </p:cNvPr>
                <p:cNvCxnSpPr/>
                <p:nvPr/>
              </p:nvCxnSpPr>
              <p:spPr>
                <a:xfrm rot="5400000">
                  <a:off x="1616323"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5" name="Google Shape;1272;g97ae708a4c_0_949">
                  <a:extLst>
                    <a:ext uri="{FF2B5EF4-FFF2-40B4-BE49-F238E27FC236}">
                      <a16:creationId xmlns:a16="http://schemas.microsoft.com/office/drawing/2014/main" id="{2447C368-7B8C-6A43-8450-EF0F9D23F318}"/>
                    </a:ext>
                  </a:extLst>
                </p:cNvPr>
                <p:cNvCxnSpPr/>
                <p:nvPr/>
              </p:nvCxnSpPr>
              <p:spPr>
                <a:xfrm rot="5400000">
                  <a:off x="1862276"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6" name="Google Shape;1273;g97ae708a4c_0_949">
                  <a:extLst>
                    <a:ext uri="{FF2B5EF4-FFF2-40B4-BE49-F238E27FC236}">
                      <a16:creationId xmlns:a16="http://schemas.microsoft.com/office/drawing/2014/main" id="{B2435478-54BD-DD44-B11E-1F3C851C0C4D}"/>
                    </a:ext>
                  </a:extLst>
                </p:cNvPr>
                <p:cNvCxnSpPr/>
                <p:nvPr/>
              </p:nvCxnSpPr>
              <p:spPr>
                <a:xfrm rot="5400000">
                  <a:off x="210823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7" name="Google Shape;1274;g97ae708a4c_0_949">
                  <a:extLst>
                    <a:ext uri="{FF2B5EF4-FFF2-40B4-BE49-F238E27FC236}">
                      <a16:creationId xmlns:a16="http://schemas.microsoft.com/office/drawing/2014/main" id="{E1D48A46-B8DE-4B43-87FF-322239D902B7}"/>
                    </a:ext>
                  </a:extLst>
                </p:cNvPr>
                <p:cNvCxnSpPr/>
                <p:nvPr/>
              </p:nvCxnSpPr>
              <p:spPr>
                <a:xfrm rot="5400000">
                  <a:off x="235418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8" name="Google Shape;1275;g97ae708a4c_0_949">
                  <a:extLst>
                    <a:ext uri="{FF2B5EF4-FFF2-40B4-BE49-F238E27FC236}">
                      <a16:creationId xmlns:a16="http://schemas.microsoft.com/office/drawing/2014/main" id="{3320CC6A-83CF-2D46-AAD8-E35602E783E1}"/>
                    </a:ext>
                  </a:extLst>
                </p:cNvPr>
                <p:cNvCxnSpPr/>
                <p:nvPr/>
              </p:nvCxnSpPr>
              <p:spPr>
                <a:xfrm rot="5400000">
                  <a:off x="3337997" y="222137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09" name="Google Shape;1276;g97ae708a4c_0_949">
                  <a:extLst>
                    <a:ext uri="{FF2B5EF4-FFF2-40B4-BE49-F238E27FC236}">
                      <a16:creationId xmlns:a16="http://schemas.microsoft.com/office/drawing/2014/main" id="{17FA5C4E-5DAB-7D4E-9832-EBD392D970A2}"/>
                    </a:ext>
                  </a:extLst>
                </p:cNvPr>
                <p:cNvCxnSpPr/>
                <p:nvPr/>
              </p:nvCxnSpPr>
              <p:spPr>
                <a:xfrm rot="5400000">
                  <a:off x="2600136" y="222137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0" name="Google Shape;1277;g97ae708a4c_0_949">
                  <a:extLst>
                    <a:ext uri="{FF2B5EF4-FFF2-40B4-BE49-F238E27FC236}">
                      <a16:creationId xmlns:a16="http://schemas.microsoft.com/office/drawing/2014/main" id="{E0FB008F-46E4-7140-BD26-B8C6F8DBBBEA}"/>
                    </a:ext>
                  </a:extLst>
                </p:cNvPr>
                <p:cNvCxnSpPr/>
                <p:nvPr/>
              </p:nvCxnSpPr>
              <p:spPr>
                <a:xfrm rot="5400000">
                  <a:off x="2846090"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1" name="Google Shape;1278;g97ae708a4c_0_949">
                  <a:extLst>
                    <a:ext uri="{FF2B5EF4-FFF2-40B4-BE49-F238E27FC236}">
                      <a16:creationId xmlns:a16="http://schemas.microsoft.com/office/drawing/2014/main" id="{3B2194BD-5289-D34E-A537-5C1EF8D9FAAB}"/>
                    </a:ext>
                  </a:extLst>
                </p:cNvPr>
                <p:cNvCxnSpPr/>
                <p:nvPr/>
              </p:nvCxnSpPr>
              <p:spPr>
                <a:xfrm rot="5400000">
                  <a:off x="3092043" y="2224945"/>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2" name="Google Shape;1279;g97ae708a4c_0_949">
                  <a:extLst>
                    <a:ext uri="{FF2B5EF4-FFF2-40B4-BE49-F238E27FC236}">
                      <a16:creationId xmlns:a16="http://schemas.microsoft.com/office/drawing/2014/main" id="{EE1BF4FC-63B6-484B-9A1E-7208616ECFF2}"/>
                    </a:ext>
                  </a:extLst>
                </p:cNvPr>
                <p:cNvCxnSpPr/>
                <p:nvPr/>
              </p:nvCxnSpPr>
              <p:spPr>
                <a:xfrm rot="5400000">
                  <a:off x="3583950"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3" name="Google Shape;1280;g97ae708a4c_0_949">
                  <a:extLst>
                    <a:ext uri="{FF2B5EF4-FFF2-40B4-BE49-F238E27FC236}">
                      <a16:creationId xmlns:a16="http://schemas.microsoft.com/office/drawing/2014/main" id="{551E7BE5-6A26-0F4F-AAD9-98725B8385B8}"/>
                    </a:ext>
                  </a:extLst>
                </p:cNvPr>
                <p:cNvCxnSpPr/>
                <p:nvPr/>
              </p:nvCxnSpPr>
              <p:spPr>
                <a:xfrm rot="5400000">
                  <a:off x="3583950"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4" name="Google Shape;1281;g97ae708a4c_0_949">
                  <a:extLst>
                    <a:ext uri="{FF2B5EF4-FFF2-40B4-BE49-F238E27FC236}">
                      <a16:creationId xmlns:a16="http://schemas.microsoft.com/office/drawing/2014/main" id="{57DC2E21-0DCF-4C44-ABA2-4832CB40F69A}"/>
                    </a:ext>
                  </a:extLst>
                </p:cNvPr>
                <p:cNvCxnSpPr/>
                <p:nvPr/>
              </p:nvCxnSpPr>
              <p:spPr>
                <a:xfrm rot="5400000">
                  <a:off x="3829903"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5" name="Google Shape;1282;g97ae708a4c_0_949">
                  <a:extLst>
                    <a:ext uri="{FF2B5EF4-FFF2-40B4-BE49-F238E27FC236}">
                      <a16:creationId xmlns:a16="http://schemas.microsoft.com/office/drawing/2014/main" id="{5BE22EFC-9905-7D47-8D5C-2565F04A368E}"/>
                    </a:ext>
                  </a:extLst>
                </p:cNvPr>
                <p:cNvCxnSpPr/>
                <p:nvPr/>
              </p:nvCxnSpPr>
              <p:spPr>
                <a:xfrm rot="5400000">
                  <a:off x="3829903"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6" name="Google Shape;1283;g97ae708a4c_0_949">
                  <a:extLst>
                    <a:ext uri="{FF2B5EF4-FFF2-40B4-BE49-F238E27FC236}">
                      <a16:creationId xmlns:a16="http://schemas.microsoft.com/office/drawing/2014/main" id="{3B312057-53BD-4547-9DEF-E4D108BC70D5}"/>
                    </a:ext>
                  </a:extLst>
                </p:cNvPr>
                <p:cNvCxnSpPr/>
                <p:nvPr/>
              </p:nvCxnSpPr>
              <p:spPr>
                <a:xfrm rot="5400000">
                  <a:off x="407585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7" name="Google Shape;1284;g97ae708a4c_0_949">
                  <a:extLst>
                    <a:ext uri="{FF2B5EF4-FFF2-40B4-BE49-F238E27FC236}">
                      <a16:creationId xmlns:a16="http://schemas.microsoft.com/office/drawing/2014/main" id="{E2B2EFB6-ED54-CB4A-BCAC-D7BD429F89FC}"/>
                    </a:ext>
                  </a:extLst>
                </p:cNvPr>
                <p:cNvCxnSpPr/>
                <p:nvPr/>
              </p:nvCxnSpPr>
              <p:spPr>
                <a:xfrm rot="5400000">
                  <a:off x="333799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8" name="Google Shape;1285;g97ae708a4c_0_949">
                  <a:extLst>
                    <a:ext uri="{FF2B5EF4-FFF2-40B4-BE49-F238E27FC236}">
                      <a16:creationId xmlns:a16="http://schemas.microsoft.com/office/drawing/2014/main" id="{250A70CE-28BA-4F4A-A753-0D65B6759145}"/>
                    </a:ext>
                  </a:extLst>
                </p:cNvPr>
                <p:cNvCxnSpPr/>
                <p:nvPr/>
              </p:nvCxnSpPr>
              <p:spPr>
                <a:xfrm rot="5400000">
                  <a:off x="358395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19" name="Google Shape;1286;g97ae708a4c_0_949">
                  <a:extLst>
                    <a:ext uri="{FF2B5EF4-FFF2-40B4-BE49-F238E27FC236}">
                      <a16:creationId xmlns:a16="http://schemas.microsoft.com/office/drawing/2014/main" id="{7EA794A9-A80F-5540-801A-D95EE9AD8F03}"/>
                    </a:ext>
                  </a:extLst>
                </p:cNvPr>
                <p:cNvCxnSpPr/>
                <p:nvPr/>
              </p:nvCxnSpPr>
              <p:spPr>
                <a:xfrm rot="5400000">
                  <a:off x="4813717"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0" name="Google Shape;1287;g97ae708a4c_0_949">
                  <a:extLst>
                    <a:ext uri="{FF2B5EF4-FFF2-40B4-BE49-F238E27FC236}">
                      <a16:creationId xmlns:a16="http://schemas.microsoft.com/office/drawing/2014/main" id="{D21694F2-219F-2949-9798-DA819D153694}"/>
                    </a:ext>
                  </a:extLst>
                </p:cNvPr>
                <p:cNvCxnSpPr/>
                <p:nvPr/>
              </p:nvCxnSpPr>
              <p:spPr>
                <a:xfrm rot="5400000">
                  <a:off x="4321810"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1" name="Google Shape;1288;g97ae708a4c_0_949">
                  <a:extLst>
                    <a:ext uri="{FF2B5EF4-FFF2-40B4-BE49-F238E27FC236}">
                      <a16:creationId xmlns:a16="http://schemas.microsoft.com/office/drawing/2014/main" id="{A406FC5D-D19B-1048-93F4-AC4744272B97}"/>
                    </a:ext>
                  </a:extLst>
                </p:cNvPr>
                <p:cNvCxnSpPr/>
                <p:nvPr/>
              </p:nvCxnSpPr>
              <p:spPr>
                <a:xfrm rot="5400000">
                  <a:off x="4567764"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2" name="Google Shape;1289;g97ae708a4c_0_949">
                  <a:extLst>
                    <a:ext uri="{FF2B5EF4-FFF2-40B4-BE49-F238E27FC236}">
                      <a16:creationId xmlns:a16="http://schemas.microsoft.com/office/drawing/2014/main" id="{010F8BCF-56BB-6D4C-8C83-28BBCAD8F5F3}"/>
                    </a:ext>
                  </a:extLst>
                </p:cNvPr>
                <p:cNvCxnSpPr/>
                <p:nvPr/>
              </p:nvCxnSpPr>
              <p:spPr>
                <a:xfrm rot="5400000">
                  <a:off x="4813717"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3" name="Google Shape;1290;g97ae708a4c_0_949">
                  <a:extLst>
                    <a:ext uri="{FF2B5EF4-FFF2-40B4-BE49-F238E27FC236}">
                      <a16:creationId xmlns:a16="http://schemas.microsoft.com/office/drawing/2014/main" id="{83C46906-2F4A-CD44-A478-CF4C382589F9}"/>
                    </a:ext>
                  </a:extLst>
                </p:cNvPr>
                <p:cNvCxnSpPr/>
                <p:nvPr/>
              </p:nvCxnSpPr>
              <p:spPr>
                <a:xfrm rot="5400000">
                  <a:off x="5059671"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4" name="Google Shape;1291;g97ae708a4c_0_949">
                  <a:extLst>
                    <a:ext uri="{FF2B5EF4-FFF2-40B4-BE49-F238E27FC236}">
                      <a16:creationId xmlns:a16="http://schemas.microsoft.com/office/drawing/2014/main" id="{1B8822DF-A6A4-8A49-B267-D5F76169D140}"/>
                    </a:ext>
                  </a:extLst>
                </p:cNvPr>
                <p:cNvCxnSpPr/>
                <p:nvPr/>
              </p:nvCxnSpPr>
              <p:spPr>
                <a:xfrm rot="5400000">
                  <a:off x="5305624" y="2238041"/>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5" name="Google Shape;1292;g97ae708a4c_0_949">
                  <a:extLst>
                    <a:ext uri="{FF2B5EF4-FFF2-40B4-BE49-F238E27FC236}">
                      <a16:creationId xmlns:a16="http://schemas.microsoft.com/office/drawing/2014/main" id="{D79469B0-8FA6-A641-B9FE-13B1AEC08A86}"/>
                    </a:ext>
                  </a:extLst>
                </p:cNvPr>
                <p:cNvCxnSpPr/>
                <p:nvPr/>
              </p:nvCxnSpPr>
              <p:spPr>
                <a:xfrm rot="5400000">
                  <a:off x="6289438"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6" name="Google Shape;1293;g97ae708a4c_0_949">
                  <a:extLst>
                    <a:ext uri="{FF2B5EF4-FFF2-40B4-BE49-F238E27FC236}">
                      <a16:creationId xmlns:a16="http://schemas.microsoft.com/office/drawing/2014/main" id="{9B92857E-B193-8148-AEE2-1776A626E043}"/>
                    </a:ext>
                  </a:extLst>
                </p:cNvPr>
                <p:cNvCxnSpPr/>
                <p:nvPr/>
              </p:nvCxnSpPr>
              <p:spPr>
                <a:xfrm rot="5400000">
                  <a:off x="5551577" y="2229708"/>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7" name="Google Shape;1294;g97ae708a4c_0_949">
                  <a:extLst>
                    <a:ext uri="{FF2B5EF4-FFF2-40B4-BE49-F238E27FC236}">
                      <a16:creationId xmlns:a16="http://schemas.microsoft.com/office/drawing/2014/main" id="{BD59F688-9369-B043-B270-40AFC48C26C2}"/>
                    </a:ext>
                  </a:extLst>
                </p:cNvPr>
                <p:cNvCxnSpPr/>
                <p:nvPr/>
              </p:nvCxnSpPr>
              <p:spPr>
                <a:xfrm rot="5400000">
                  <a:off x="5797531"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8" name="Google Shape;1295;g97ae708a4c_0_949">
                  <a:extLst>
                    <a:ext uri="{FF2B5EF4-FFF2-40B4-BE49-F238E27FC236}">
                      <a16:creationId xmlns:a16="http://schemas.microsoft.com/office/drawing/2014/main" id="{15AE248F-9670-E348-BF50-65EB6F422F54}"/>
                    </a:ext>
                  </a:extLst>
                </p:cNvPr>
                <p:cNvCxnSpPr/>
                <p:nvPr/>
              </p:nvCxnSpPr>
              <p:spPr>
                <a:xfrm rot="5400000">
                  <a:off x="6043484" y="2233279"/>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229" name="Google Shape;1296;g97ae708a4c_0_949">
                  <a:extLst>
                    <a:ext uri="{FF2B5EF4-FFF2-40B4-BE49-F238E27FC236}">
                      <a16:creationId xmlns:a16="http://schemas.microsoft.com/office/drawing/2014/main" id="{20C51DC5-772F-8F4E-800F-DB43CAA46460}"/>
                    </a:ext>
                  </a:extLst>
                </p:cNvPr>
                <p:cNvCxnSpPr/>
                <p:nvPr/>
              </p:nvCxnSpPr>
              <p:spPr>
                <a:xfrm rot="5400000">
                  <a:off x="517731"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0" name="Google Shape;1297;g97ae708a4c_0_949">
                  <a:extLst>
                    <a:ext uri="{FF2B5EF4-FFF2-40B4-BE49-F238E27FC236}">
                      <a16:creationId xmlns:a16="http://schemas.microsoft.com/office/drawing/2014/main" id="{01859E13-10B4-EE44-A775-80D1FA1F3F4F}"/>
                    </a:ext>
                  </a:extLst>
                </p:cNvPr>
                <p:cNvCxnSpPr/>
                <p:nvPr/>
              </p:nvCxnSpPr>
              <p:spPr>
                <a:xfrm rot="5400000">
                  <a:off x="1739299"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1" name="Google Shape;1298;g97ae708a4c_0_949">
                  <a:extLst>
                    <a:ext uri="{FF2B5EF4-FFF2-40B4-BE49-F238E27FC236}">
                      <a16:creationId xmlns:a16="http://schemas.microsoft.com/office/drawing/2014/main" id="{9A54C509-D221-CB4E-9684-B24BD04F5B71}"/>
                    </a:ext>
                  </a:extLst>
                </p:cNvPr>
                <p:cNvCxnSpPr/>
                <p:nvPr/>
              </p:nvCxnSpPr>
              <p:spPr>
                <a:xfrm rot="5400000">
                  <a:off x="4198834"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2" name="Google Shape;1299;g97ae708a4c_0_949">
                  <a:extLst>
                    <a:ext uri="{FF2B5EF4-FFF2-40B4-BE49-F238E27FC236}">
                      <a16:creationId xmlns:a16="http://schemas.microsoft.com/office/drawing/2014/main" id="{29A7207A-E262-6C4B-99E2-EB06BAAFF230}"/>
                    </a:ext>
                  </a:extLst>
                </p:cNvPr>
                <p:cNvCxnSpPr/>
                <p:nvPr/>
              </p:nvCxnSpPr>
              <p:spPr>
                <a:xfrm rot="5400000">
                  <a:off x="3588050"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3" name="Google Shape;1300;g97ae708a4c_0_949">
                  <a:extLst>
                    <a:ext uri="{FF2B5EF4-FFF2-40B4-BE49-F238E27FC236}">
                      <a16:creationId xmlns:a16="http://schemas.microsoft.com/office/drawing/2014/main" id="{CDE831B2-D176-CD4D-BE5F-371A146EFCFC}"/>
                    </a:ext>
                  </a:extLst>
                </p:cNvPr>
                <p:cNvCxnSpPr/>
                <p:nvPr/>
              </p:nvCxnSpPr>
              <p:spPr>
                <a:xfrm rot="5400000">
                  <a:off x="3702828"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4" name="Google Shape;1301;g97ae708a4c_0_949">
                  <a:extLst>
                    <a:ext uri="{FF2B5EF4-FFF2-40B4-BE49-F238E27FC236}">
                      <a16:creationId xmlns:a16="http://schemas.microsoft.com/office/drawing/2014/main" id="{84762A1A-8775-C148-B408-A9AB9E1E6502}"/>
                    </a:ext>
                  </a:extLst>
                </p:cNvPr>
                <p:cNvCxnSpPr/>
                <p:nvPr/>
              </p:nvCxnSpPr>
              <p:spPr>
                <a:xfrm rot="5400000">
                  <a:off x="3829903" y="2230898"/>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5" name="Google Shape;1302;g97ae708a4c_0_949">
                  <a:extLst>
                    <a:ext uri="{FF2B5EF4-FFF2-40B4-BE49-F238E27FC236}">
                      <a16:creationId xmlns:a16="http://schemas.microsoft.com/office/drawing/2014/main" id="{B2A92F99-BA2B-6B46-BD2D-ECF5D66D2AAC}"/>
                    </a:ext>
                  </a:extLst>
                </p:cNvPr>
                <p:cNvCxnSpPr/>
                <p:nvPr/>
              </p:nvCxnSpPr>
              <p:spPr>
                <a:xfrm rot="5400000">
                  <a:off x="3952880"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6" name="Google Shape;1303;g97ae708a4c_0_949">
                  <a:extLst>
                    <a:ext uri="{FF2B5EF4-FFF2-40B4-BE49-F238E27FC236}">
                      <a16:creationId xmlns:a16="http://schemas.microsoft.com/office/drawing/2014/main" id="{06248BA6-CE44-C742-A5DD-34FA94F63A8C}"/>
                    </a:ext>
                  </a:extLst>
                </p:cNvPr>
                <p:cNvCxnSpPr/>
                <p:nvPr/>
              </p:nvCxnSpPr>
              <p:spPr>
                <a:xfrm rot="5400000">
                  <a:off x="5797531" y="2234470"/>
                  <a:ext cx="214500" cy="0"/>
                </a:xfrm>
                <a:prstGeom prst="straightConnector1">
                  <a:avLst/>
                </a:prstGeom>
                <a:noFill/>
                <a:ln w="38100" cap="flat" cmpd="sng">
                  <a:solidFill>
                    <a:srgbClr val="CC0000"/>
                  </a:solidFill>
                  <a:prstDash val="solid"/>
                  <a:miter lim="800000"/>
                  <a:headEnd type="none" w="sm" len="sm"/>
                  <a:tailEnd type="none" w="sm" len="sm"/>
                </a:ln>
              </p:spPr>
            </p:cxnSp>
            <p:cxnSp>
              <p:nvCxnSpPr>
                <p:cNvPr id="237" name="Google Shape;1304;g97ae708a4c_0_949">
                  <a:extLst>
                    <a:ext uri="{FF2B5EF4-FFF2-40B4-BE49-F238E27FC236}">
                      <a16:creationId xmlns:a16="http://schemas.microsoft.com/office/drawing/2014/main" id="{9F6DAED6-A050-0F43-8505-B86F3B4D5729}"/>
                    </a:ext>
                  </a:extLst>
                </p:cNvPr>
                <p:cNvCxnSpPr/>
                <p:nvPr/>
              </p:nvCxnSpPr>
              <p:spPr>
                <a:xfrm rot="5400000">
                  <a:off x="5059671" y="2230898"/>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38" name="Google Shape;1305;g97ae708a4c_0_949">
                  <a:extLst>
                    <a:ext uri="{FF2B5EF4-FFF2-40B4-BE49-F238E27FC236}">
                      <a16:creationId xmlns:a16="http://schemas.microsoft.com/office/drawing/2014/main" id="{3E987E7F-AC32-544B-825B-74E63E1C1193}"/>
                    </a:ext>
                  </a:extLst>
                </p:cNvPr>
                <p:cNvSpPr/>
                <p:nvPr/>
              </p:nvSpPr>
              <p:spPr>
                <a:xfrm>
                  <a:off x="594920" y="207007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39" name="Google Shape;1306;g97ae708a4c_0_949">
                  <a:extLst>
                    <a:ext uri="{FF2B5EF4-FFF2-40B4-BE49-F238E27FC236}">
                      <a16:creationId xmlns:a16="http://schemas.microsoft.com/office/drawing/2014/main" id="{DE838E23-A5F1-A646-9BAA-510C292E9FF9}"/>
                    </a:ext>
                  </a:extLst>
                </p:cNvPr>
                <p:cNvSpPr/>
                <p:nvPr/>
              </p:nvSpPr>
              <p:spPr>
                <a:xfrm>
                  <a:off x="1816488" y="207126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0" name="Google Shape;1307;g97ae708a4c_0_949">
                  <a:extLst>
                    <a:ext uri="{FF2B5EF4-FFF2-40B4-BE49-F238E27FC236}">
                      <a16:creationId xmlns:a16="http://schemas.microsoft.com/office/drawing/2014/main" id="{2CA92022-B698-E247-B758-165DFC9C87A2}"/>
                    </a:ext>
                  </a:extLst>
                </p:cNvPr>
                <p:cNvSpPr/>
                <p:nvPr/>
              </p:nvSpPr>
              <p:spPr>
                <a:xfrm>
                  <a:off x="3663872" y="207245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1" name="Google Shape;1308;g97ae708a4c_0_949">
                  <a:extLst>
                    <a:ext uri="{FF2B5EF4-FFF2-40B4-BE49-F238E27FC236}">
                      <a16:creationId xmlns:a16="http://schemas.microsoft.com/office/drawing/2014/main" id="{4D0A0C6E-C2C2-D044-B414-FDFA676A034B}"/>
                    </a:ext>
                  </a:extLst>
                </p:cNvPr>
                <p:cNvSpPr/>
                <p:nvPr/>
              </p:nvSpPr>
              <p:spPr>
                <a:xfrm>
                  <a:off x="378275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2" name="Google Shape;1309;g97ae708a4c_0_949">
                  <a:extLst>
                    <a:ext uri="{FF2B5EF4-FFF2-40B4-BE49-F238E27FC236}">
                      <a16:creationId xmlns:a16="http://schemas.microsoft.com/office/drawing/2014/main" id="{712CC66E-C17C-B947-957D-6208477A92C0}"/>
                    </a:ext>
                  </a:extLst>
                </p:cNvPr>
                <p:cNvSpPr/>
                <p:nvPr/>
              </p:nvSpPr>
              <p:spPr>
                <a:xfrm>
                  <a:off x="3907092" y="2074833"/>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3" name="Google Shape;1310;g97ae708a4c_0_949">
                  <a:extLst>
                    <a:ext uri="{FF2B5EF4-FFF2-40B4-BE49-F238E27FC236}">
                      <a16:creationId xmlns:a16="http://schemas.microsoft.com/office/drawing/2014/main" id="{AD0E545F-0B1C-EA41-B559-61629E96533F}"/>
                    </a:ext>
                  </a:extLst>
                </p:cNvPr>
                <p:cNvSpPr/>
                <p:nvPr/>
              </p:nvSpPr>
              <p:spPr>
                <a:xfrm>
                  <a:off x="4034169" y="2078404"/>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4" name="Google Shape;1311;g97ae708a4c_0_949">
                  <a:extLst>
                    <a:ext uri="{FF2B5EF4-FFF2-40B4-BE49-F238E27FC236}">
                      <a16:creationId xmlns:a16="http://schemas.microsoft.com/office/drawing/2014/main" id="{AC3F6B3F-E317-B84F-9C84-D51EEB81E458}"/>
                    </a:ext>
                  </a:extLst>
                </p:cNvPr>
                <p:cNvSpPr/>
                <p:nvPr/>
              </p:nvSpPr>
              <p:spPr>
                <a:xfrm>
                  <a:off x="4276023" y="2074833"/>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5" name="Google Shape;1312;g97ae708a4c_0_949">
                  <a:extLst>
                    <a:ext uri="{FF2B5EF4-FFF2-40B4-BE49-F238E27FC236}">
                      <a16:creationId xmlns:a16="http://schemas.microsoft.com/office/drawing/2014/main" id="{05B2F88D-F1F1-9B4F-BCAF-937C00BD06C2}"/>
                    </a:ext>
                  </a:extLst>
                </p:cNvPr>
                <p:cNvSpPr/>
                <p:nvPr/>
              </p:nvSpPr>
              <p:spPr>
                <a:xfrm>
                  <a:off x="5135494"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6" name="Google Shape;1313;g97ae708a4c_0_949">
                  <a:extLst>
                    <a:ext uri="{FF2B5EF4-FFF2-40B4-BE49-F238E27FC236}">
                      <a16:creationId xmlns:a16="http://schemas.microsoft.com/office/drawing/2014/main" id="{ACFD70D0-B00E-8B4B-9114-16709CEB72BC}"/>
                    </a:ext>
                  </a:extLst>
                </p:cNvPr>
                <p:cNvSpPr/>
                <p:nvPr/>
              </p:nvSpPr>
              <p:spPr>
                <a:xfrm>
                  <a:off x="587472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7" name="Google Shape;1314;g97ae708a4c_0_949">
                  <a:extLst>
                    <a:ext uri="{FF2B5EF4-FFF2-40B4-BE49-F238E27FC236}">
                      <a16:creationId xmlns:a16="http://schemas.microsoft.com/office/drawing/2014/main" id="{8A5B6D5E-E2DD-BB49-8E64-EF067CFFB251}"/>
                    </a:ext>
                  </a:extLst>
                </p:cNvPr>
                <p:cNvSpPr txBox="1"/>
                <p:nvPr/>
              </p:nvSpPr>
              <p:spPr>
                <a:xfrm>
                  <a:off x="3318903" y="2387930"/>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8" name="Google Shape;1315;g97ae708a4c_0_949">
                  <a:extLst>
                    <a:ext uri="{FF2B5EF4-FFF2-40B4-BE49-F238E27FC236}">
                      <a16:creationId xmlns:a16="http://schemas.microsoft.com/office/drawing/2014/main" id="{88FE814D-AC8D-8E44-BE1E-2CB722D20436}"/>
                    </a:ext>
                  </a:extLst>
                </p:cNvPr>
                <p:cNvSpPr txBox="1"/>
                <p:nvPr/>
              </p:nvSpPr>
              <p:spPr>
                <a:xfrm>
                  <a:off x="5658827" y="1695023"/>
                  <a:ext cx="676275" cy="642900"/>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49" name="Google Shape;1316;g97ae708a4c_0_949">
                  <a:extLst>
                    <a:ext uri="{FF2B5EF4-FFF2-40B4-BE49-F238E27FC236}">
                      <a16:creationId xmlns:a16="http://schemas.microsoft.com/office/drawing/2014/main" id="{F138F972-4CE8-0044-AB34-40FF7393B723}"/>
                    </a:ext>
                  </a:extLst>
                </p:cNvPr>
                <p:cNvSpPr txBox="1"/>
                <p:nvPr/>
              </p:nvSpPr>
              <p:spPr>
                <a:xfrm>
                  <a:off x="3687833" y="2387930"/>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250" name="Google Shape;1317;g97ae708a4c_0_949">
                  <a:extLst>
                    <a:ext uri="{FF2B5EF4-FFF2-40B4-BE49-F238E27FC236}">
                      <a16:creationId xmlns:a16="http://schemas.microsoft.com/office/drawing/2014/main" id="{645DC5C3-1130-C649-9D38-43A1084AEC4C}"/>
                    </a:ext>
                  </a:extLst>
                </p:cNvPr>
                <p:cNvCxnSpPr/>
                <p:nvPr/>
              </p:nvCxnSpPr>
              <p:spPr>
                <a:xfrm rot="5400000">
                  <a:off x="5797531" y="2234470"/>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1" name="Google Shape;1318;g97ae708a4c_0_949">
                  <a:extLst>
                    <a:ext uri="{FF2B5EF4-FFF2-40B4-BE49-F238E27FC236}">
                      <a16:creationId xmlns:a16="http://schemas.microsoft.com/office/drawing/2014/main" id="{CA618D99-4C26-084C-845A-359C294ABFB3}"/>
                    </a:ext>
                  </a:extLst>
                </p:cNvPr>
                <p:cNvSpPr/>
                <p:nvPr/>
              </p:nvSpPr>
              <p:spPr>
                <a:xfrm>
                  <a:off x="5874720"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252" name="Google Shape;1319;g97ae708a4c_0_949">
                  <a:extLst>
                    <a:ext uri="{FF2B5EF4-FFF2-40B4-BE49-F238E27FC236}">
                      <a16:creationId xmlns:a16="http://schemas.microsoft.com/office/drawing/2014/main" id="{34F3DB18-B821-E54C-B42F-ABD05CF940ED}"/>
                    </a:ext>
                  </a:extLst>
                </p:cNvPr>
                <p:cNvCxnSpPr/>
                <p:nvPr/>
              </p:nvCxnSpPr>
              <p:spPr>
                <a:xfrm rot="5400000">
                  <a:off x="6038019" y="2232089"/>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3" name="Google Shape;1320;g97ae708a4c_0_949">
                  <a:extLst>
                    <a:ext uri="{FF2B5EF4-FFF2-40B4-BE49-F238E27FC236}">
                      <a16:creationId xmlns:a16="http://schemas.microsoft.com/office/drawing/2014/main" id="{7CDFAB24-8186-FB44-9ADE-9FAF0076F318}"/>
                    </a:ext>
                  </a:extLst>
                </p:cNvPr>
                <p:cNvSpPr/>
                <p:nvPr/>
              </p:nvSpPr>
              <p:spPr>
                <a:xfrm>
                  <a:off x="6115208" y="2071260"/>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254" name="Google Shape;1321;g97ae708a4c_0_949">
                  <a:extLst>
                    <a:ext uri="{FF2B5EF4-FFF2-40B4-BE49-F238E27FC236}">
                      <a16:creationId xmlns:a16="http://schemas.microsoft.com/office/drawing/2014/main" id="{ABD11311-CB18-834C-9FDA-C0DA17EAE120}"/>
                    </a:ext>
                  </a:extLst>
                </p:cNvPr>
                <p:cNvCxnSpPr/>
                <p:nvPr/>
              </p:nvCxnSpPr>
              <p:spPr>
                <a:xfrm rot="5400000">
                  <a:off x="5916409" y="2234470"/>
                  <a:ext cx="214500" cy="0"/>
                </a:xfrm>
                <a:prstGeom prst="straightConnector1">
                  <a:avLst/>
                </a:prstGeom>
                <a:noFill/>
                <a:ln w="38100" cap="flat" cmpd="sng">
                  <a:solidFill>
                    <a:srgbClr val="CC0000"/>
                  </a:solidFill>
                  <a:prstDash val="solid"/>
                  <a:miter lim="800000"/>
                  <a:headEnd type="none" w="sm" len="sm"/>
                  <a:tailEnd type="none" w="sm" len="sm"/>
                </a:ln>
              </p:spPr>
            </p:cxnSp>
            <p:sp>
              <p:nvSpPr>
                <p:cNvPr id="255" name="Google Shape;1322;g97ae708a4c_0_949">
                  <a:extLst>
                    <a:ext uri="{FF2B5EF4-FFF2-40B4-BE49-F238E27FC236}">
                      <a16:creationId xmlns:a16="http://schemas.microsoft.com/office/drawing/2014/main" id="{8499A147-147D-654E-8A9F-F4481776430F}"/>
                    </a:ext>
                  </a:extLst>
                </p:cNvPr>
                <p:cNvSpPr/>
                <p:nvPr/>
              </p:nvSpPr>
              <p:spPr>
                <a:xfrm>
                  <a:off x="5993598" y="2073641"/>
                  <a:ext cx="61456" cy="53700"/>
                </a:xfrm>
                <a:prstGeom prst="ellipse">
                  <a:avLst/>
                </a:prstGeom>
                <a:solidFill>
                  <a:srgbClr val="CC0000"/>
                </a:solidFill>
                <a:ln w="254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56" name="Google Shape;1323;g97ae708a4c_0_949">
                  <a:extLst>
                    <a:ext uri="{FF2B5EF4-FFF2-40B4-BE49-F238E27FC236}">
                      <a16:creationId xmlns:a16="http://schemas.microsoft.com/office/drawing/2014/main" id="{AD9ABB5A-EF75-2B42-9603-C1A61EBBB853}"/>
                    </a:ext>
                  </a:extLst>
                </p:cNvPr>
                <p:cNvSpPr txBox="1"/>
                <p:nvPr/>
              </p:nvSpPr>
              <p:spPr>
                <a:xfrm>
                  <a:off x="5655460" y="2391502"/>
                  <a:ext cx="676275" cy="149931"/>
                </a:xfrm>
                <a:prstGeom prst="rect">
                  <a:avLst/>
                </a:prstGeom>
                <a:solidFill>
                  <a:srgbClr val="FF0000">
                    <a:alpha val="25099"/>
                  </a:srgbClr>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57" name="Google Shape;1315;g97ae708a4c_0_949">
                  <a:extLst>
                    <a:ext uri="{FF2B5EF4-FFF2-40B4-BE49-F238E27FC236}">
                      <a16:creationId xmlns:a16="http://schemas.microsoft.com/office/drawing/2014/main" id="{A48963F4-FD5C-3247-9055-90B5E440537D}"/>
                    </a:ext>
                  </a:extLst>
                </p:cNvPr>
                <p:cNvSpPr txBox="1"/>
                <p:nvPr/>
              </p:nvSpPr>
              <p:spPr>
                <a:xfrm>
                  <a:off x="3685864" y="1695023"/>
                  <a:ext cx="676275" cy="642900"/>
                </a:xfrm>
                <a:prstGeom prst="rect">
                  <a:avLst/>
                </a:prstGeom>
                <a:noFill/>
                <a:ln w="25400"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258" name="Google Shape;1315;g97ae708a4c_0_949">
                  <a:extLst>
                    <a:ext uri="{FF2B5EF4-FFF2-40B4-BE49-F238E27FC236}">
                      <a16:creationId xmlns:a16="http://schemas.microsoft.com/office/drawing/2014/main" id="{EC015315-F0BB-964B-ADF0-C8BD6C8743D6}"/>
                    </a:ext>
                  </a:extLst>
                </p:cNvPr>
                <p:cNvSpPr txBox="1"/>
                <p:nvPr/>
              </p:nvSpPr>
              <p:spPr>
                <a:xfrm>
                  <a:off x="3314152" y="1692492"/>
                  <a:ext cx="676275" cy="642900"/>
                </a:xfrm>
                <a:prstGeom prst="rect">
                  <a:avLst/>
                </a:prstGeom>
                <a:noFill/>
                <a:ln w="25400" cap="flat" cmpd="sng">
                  <a:solidFill>
                    <a:schemeClr val="dk1"/>
                  </a:solidFill>
                  <a:prstDash val="sysDot"/>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259" name="Elbow Connector 258">
                  <a:extLst>
                    <a:ext uri="{FF2B5EF4-FFF2-40B4-BE49-F238E27FC236}">
                      <a16:creationId xmlns:a16="http://schemas.microsoft.com/office/drawing/2014/main" id="{043DCF7D-9898-E34B-BDA8-C1004E4391C7}"/>
                    </a:ext>
                  </a:extLst>
                </p:cNvPr>
                <p:cNvCxnSpPr>
                  <a:cxnSpLocks/>
                </p:cNvCxnSpPr>
                <p:nvPr/>
              </p:nvCxnSpPr>
              <p:spPr>
                <a:xfrm flipV="1">
                  <a:off x="6060496" y="1540374"/>
                  <a:ext cx="280716" cy="3629"/>
                </a:xfrm>
                <a:prstGeom prst="bentConnector3">
                  <a:avLst>
                    <a:gd name="adj1" fmla="val 924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143508BA-716E-5040-B6E9-F89E2462B6C4}"/>
                    </a:ext>
                  </a:extLst>
                </p:cNvPr>
                <p:cNvCxnSpPr>
                  <a:cxnSpLocks/>
                </p:cNvCxnSpPr>
                <p:nvPr/>
              </p:nvCxnSpPr>
              <p:spPr>
                <a:xfrm flipV="1">
                  <a:off x="4081424" y="1540372"/>
                  <a:ext cx="280716" cy="3629"/>
                </a:xfrm>
                <a:prstGeom prst="bentConnector3">
                  <a:avLst>
                    <a:gd name="adj1" fmla="val 9243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a:extLst>
                    <a:ext uri="{FF2B5EF4-FFF2-40B4-BE49-F238E27FC236}">
                      <a16:creationId xmlns:a16="http://schemas.microsoft.com/office/drawing/2014/main" id="{8D7E493A-B31B-5644-BD3A-186C8CAC1D7C}"/>
                    </a:ext>
                  </a:extLst>
                </p:cNvPr>
                <p:cNvCxnSpPr>
                  <a:cxnSpLocks/>
                </p:cNvCxnSpPr>
                <p:nvPr/>
              </p:nvCxnSpPr>
              <p:spPr>
                <a:xfrm flipV="1">
                  <a:off x="3703849" y="1540374"/>
                  <a:ext cx="280716" cy="3629"/>
                </a:xfrm>
                <a:prstGeom prst="bentConnector3">
                  <a:avLst>
                    <a:gd name="adj1" fmla="val 92438"/>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36C2B379-19CA-EA48-AC64-89E1CE79BD7B}"/>
                  </a:ext>
                </a:extLst>
              </p:cNvPr>
              <p:cNvSpPr txBox="1"/>
              <p:nvPr/>
            </p:nvSpPr>
            <p:spPr>
              <a:xfrm>
                <a:off x="230786" y="2265985"/>
                <a:ext cx="954014" cy="433900"/>
              </a:xfrm>
              <a:prstGeom prst="rect">
                <a:avLst/>
              </a:prstGeom>
              <a:noFill/>
            </p:spPr>
            <p:txBody>
              <a:bodyPr wrap="none" rtlCol="0">
                <a:spAutoFit/>
              </a:bodyPr>
              <a:lstStyle/>
              <a:p>
                <a:r>
                  <a:rPr lang="en-IT" sz="1000"/>
                  <a:t>mutations</a:t>
                </a:r>
              </a:p>
            </p:txBody>
          </p:sp>
          <p:sp>
            <p:nvSpPr>
              <p:cNvPr id="46" name="TextBox 45">
                <a:extLst>
                  <a:ext uri="{FF2B5EF4-FFF2-40B4-BE49-F238E27FC236}">
                    <a16:creationId xmlns:a16="http://schemas.microsoft.com/office/drawing/2014/main" id="{D6772A3E-909F-6043-A666-6477712C6FD6}"/>
                  </a:ext>
                </a:extLst>
              </p:cNvPr>
              <p:cNvSpPr txBox="1"/>
              <p:nvPr/>
            </p:nvSpPr>
            <p:spPr>
              <a:xfrm>
                <a:off x="265803" y="2999153"/>
                <a:ext cx="2625999" cy="379663"/>
              </a:xfrm>
              <a:prstGeom prst="rect">
                <a:avLst/>
              </a:prstGeom>
              <a:noFill/>
            </p:spPr>
            <p:txBody>
              <a:bodyPr wrap="none" rtlCol="0">
                <a:spAutoFit/>
              </a:bodyPr>
              <a:lstStyle/>
              <a:p>
                <a:r>
                  <a:rPr lang="en-GB" sz="800" dirty="0"/>
                  <a:t>Figure 2 -Enrichments</a:t>
                </a:r>
                <a:r>
                  <a:rPr lang="en-IT" sz="800" dirty="0"/>
                  <a:t> per genomic regions</a:t>
                </a:r>
              </a:p>
            </p:txBody>
          </p:sp>
          <p:cxnSp>
            <p:nvCxnSpPr>
              <p:cNvPr id="49" name="Google Shape;1222;g97ae708a4c_0_949">
                <a:extLst>
                  <a:ext uri="{FF2B5EF4-FFF2-40B4-BE49-F238E27FC236}">
                    <a16:creationId xmlns:a16="http://schemas.microsoft.com/office/drawing/2014/main" id="{4EB25EAC-45D2-DF46-820F-BEDBDEDC1860}"/>
                  </a:ext>
                </a:extLst>
              </p:cNvPr>
              <p:cNvCxnSpPr/>
              <p:nvPr/>
            </p:nvCxnSpPr>
            <p:spPr>
              <a:xfrm>
                <a:off x="309341" y="2979229"/>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50" name="Google Shape;1223;g97ae708a4c_0_949">
                <a:extLst>
                  <a:ext uri="{FF2B5EF4-FFF2-40B4-BE49-F238E27FC236}">
                    <a16:creationId xmlns:a16="http://schemas.microsoft.com/office/drawing/2014/main" id="{896595CE-8FC4-F54D-99DA-487004B8E1B5}"/>
                  </a:ext>
                </a:extLst>
              </p:cNvPr>
              <p:cNvCxnSpPr/>
              <p:nvPr/>
            </p:nvCxnSpPr>
            <p:spPr>
              <a:xfrm rot="5400000">
                <a:off x="509532"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1" name="Google Shape;1224;g97ae708a4c_0_949">
                <a:extLst>
                  <a:ext uri="{FF2B5EF4-FFF2-40B4-BE49-F238E27FC236}">
                    <a16:creationId xmlns:a16="http://schemas.microsoft.com/office/drawing/2014/main" id="{4A830778-09EF-8446-BB54-45D4C5ABC7BF}"/>
                  </a:ext>
                </a:extLst>
              </p:cNvPr>
              <p:cNvCxnSpPr/>
              <p:nvPr/>
            </p:nvCxnSpPr>
            <p:spPr>
              <a:xfrm rot="5400000">
                <a:off x="509532"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2" name="Google Shape;1225;g97ae708a4c_0_949">
                <a:extLst>
                  <a:ext uri="{FF2B5EF4-FFF2-40B4-BE49-F238E27FC236}">
                    <a16:creationId xmlns:a16="http://schemas.microsoft.com/office/drawing/2014/main" id="{8266F853-9FA0-DF49-9B42-78954F1588C4}"/>
                  </a:ext>
                </a:extLst>
              </p:cNvPr>
              <p:cNvCxnSpPr/>
              <p:nvPr/>
            </p:nvCxnSpPr>
            <p:spPr>
              <a:xfrm rot="5400000">
                <a:off x="755486"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3" name="Google Shape;1226;g97ae708a4c_0_949">
                <a:extLst>
                  <a:ext uri="{FF2B5EF4-FFF2-40B4-BE49-F238E27FC236}">
                    <a16:creationId xmlns:a16="http://schemas.microsoft.com/office/drawing/2014/main" id="{620AD203-383A-D94B-BE4A-E6A87E13C0C9}"/>
                  </a:ext>
                </a:extLst>
              </p:cNvPr>
              <p:cNvCxnSpPr/>
              <p:nvPr/>
            </p:nvCxnSpPr>
            <p:spPr>
              <a:xfrm rot="5400000">
                <a:off x="755486"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4" name="Google Shape;1227;g97ae708a4c_0_949">
                <a:extLst>
                  <a:ext uri="{FF2B5EF4-FFF2-40B4-BE49-F238E27FC236}">
                    <a16:creationId xmlns:a16="http://schemas.microsoft.com/office/drawing/2014/main" id="{B543CDAC-753F-B44D-A717-E78043997B2C}"/>
                  </a:ext>
                </a:extLst>
              </p:cNvPr>
              <p:cNvCxnSpPr/>
              <p:nvPr/>
            </p:nvCxnSpPr>
            <p:spPr>
              <a:xfrm rot="5400000">
                <a:off x="1001439"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5" name="Google Shape;1228;g97ae708a4c_0_949">
                <a:extLst>
                  <a:ext uri="{FF2B5EF4-FFF2-40B4-BE49-F238E27FC236}">
                    <a16:creationId xmlns:a16="http://schemas.microsoft.com/office/drawing/2014/main" id="{C1779477-E133-DA46-BDD3-3420AE6EAD47}"/>
                  </a:ext>
                </a:extLst>
              </p:cNvPr>
              <p:cNvCxnSpPr/>
              <p:nvPr/>
            </p:nvCxnSpPr>
            <p:spPr>
              <a:xfrm rot="5400000">
                <a:off x="263579"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6" name="Google Shape;1229;g97ae708a4c_0_949">
                <a:extLst>
                  <a:ext uri="{FF2B5EF4-FFF2-40B4-BE49-F238E27FC236}">
                    <a16:creationId xmlns:a16="http://schemas.microsoft.com/office/drawing/2014/main" id="{B4D01AC3-BD8C-134C-BE13-8A97133BE5CE}"/>
                  </a:ext>
                </a:extLst>
              </p:cNvPr>
              <p:cNvCxnSpPr/>
              <p:nvPr/>
            </p:nvCxnSpPr>
            <p:spPr>
              <a:xfrm rot="5400000">
                <a:off x="509532"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7" name="Google Shape;1230;g97ae708a4c_0_949">
                <a:extLst>
                  <a:ext uri="{FF2B5EF4-FFF2-40B4-BE49-F238E27FC236}">
                    <a16:creationId xmlns:a16="http://schemas.microsoft.com/office/drawing/2014/main" id="{BF5EC5FB-9F77-FA42-967E-CC19ABFAB77F}"/>
                  </a:ext>
                </a:extLst>
              </p:cNvPr>
              <p:cNvCxnSpPr/>
              <p:nvPr/>
            </p:nvCxnSpPr>
            <p:spPr>
              <a:xfrm rot="5400000">
                <a:off x="755486"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8" name="Google Shape;1231;g97ae708a4c_0_949">
                <a:extLst>
                  <a:ext uri="{FF2B5EF4-FFF2-40B4-BE49-F238E27FC236}">
                    <a16:creationId xmlns:a16="http://schemas.microsoft.com/office/drawing/2014/main" id="{9EFF8FAF-44FB-474E-920B-8396218B87A3}"/>
                  </a:ext>
                </a:extLst>
              </p:cNvPr>
              <p:cNvCxnSpPr/>
              <p:nvPr/>
            </p:nvCxnSpPr>
            <p:spPr>
              <a:xfrm rot="5400000">
                <a:off x="1739299"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59" name="Google Shape;1232;g97ae708a4c_0_949">
                <a:extLst>
                  <a:ext uri="{FF2B5EF4-FFF2-40B4-BE49-F238E27FC236}">
                    <a16:creationId xmlns:a16="http://schemas.microsoft.com/office/drawing/2014/main" id="{02A9C91A-CCC0-D248-A940-36065C455E58}"/>
                  </a:ext>
                </a:extLst>
              </p:cNvPr>
              <p:cNvCxnSpPr/>
              <p:nvPr/>
            </p:nvCxnSpPr>
            <p:spPr>
              <a:xfrm rot="5400000">
                <a:off x="1001439" y="287216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0" name="Google Shape;1233;g97ae708a4c_0_949">
                <a:extLst>
                  <a:ext uri="{FF2B5EF4-FFF2-40B4-BE49-F238E27FC236}">
                    <a16:creationId xmlns:a16="http://schemas.microsoft.com/office/drawing/2014/main" id="{3A4D06EF-9C02-0D44-A9F8-CDFDB455A032}"/>
                  </a:ext>
                </a:extLst>
              </p:cNvPr>
              <p:cNvCxnSpPr/>
              <p:nvPr/>
            </p:nvCxnSpPr>
            <p:spPr>
              <a:xfrm rot="5400000">
                <a:off x="1247393"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1" name="Google Shape;1234;g97ae708a4c_0_949">
                <a:extLst>
                  <a:ext uri="{FF2B5EF4-FFF2-40B4-BE49-F238E27FC236}">
                    <a16:creationId xmlns:a16="http://schemas.microsoft.com/office/drawing/2014/main" id="{27078602-D23E-B845-80E3-F8360ADAAD2F}"/>
                  </a:ext>
                </a:extLst>
              </p:cNvPr>
              <p:cNvCxnSpPr/>
              <p:nvPr/>
            </p:nvCxnSpPr>
            <p:spPr>
              <a:xfrm rot="5400000">
                <a:off x="1493346" y="2875739"/>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5" name="Google Shape;1235;g97ae708a4c_0_949">
                <a:extLst>
                  <a:ext uri="{FF2B5EF4-FFF2-40B4-BE49-F238E27FC236}">
                    <a16:creationId xmlns:a16="http://schemas.microsoft.com/office/drawing/2014/main" id="{F93345F5-8447-6A42-B7D4-3A23BA4F9322}"/>
                  </a:ext>
                </a:extLst>
              </p:cNvPr>
              <p:cNvCxnSpPr/>
              <p:nvPr/>
            </p:nvCxnSpPr>
            <p:spPr>
              <a:xfrm rot="5400000">
                <a:off x="1739299" y="286740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6" name="Google Shape;1236;g97ae708a4c_0_949">
                <a:extLst>
                  <a:ext uri="{FF2B5EF4-FFF2-40B4-BE49-F238E27FC236}">
                    <a16:creationId xmlns:a16="http://schemas.microsoft.com/office/drawing/2014/main" id="{AAC9ACD2-5F42-6844-A487-10DCC082563D}"/>
                  </a:ext>
                </a:extLst>
              </p:cNvPr>
              <p:cNvCxnSpPr/>
              <p:nvPr/>
            </p:nvCxnSpPr>
            <p:spPr>
              <a:xfrm rot="5400000">
                <a:off x="1985253"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7" name="Google Shape;1237;g97ae708a4c_0_949">
                <a:extLst>
                  <a:ext uri="{FF2B5EF4-FFF2-40B4-BE49-F238E27FC236}">
                    <a16:creationId xmlns:a16="http://schemas.microsoft.com/office/drawing/2014/main" id="{970698DF-115C-1248-B804-62EEECE257F2}"/>
                  </a:ext>
                </a:extLst>
              </p:cNvPr>
              <p:cNvCxnSpPr/>
              <p:nvPr/>
            </p:nvCxnSpPr>
            <p:spPr>
              <a:xfrm rot="5400000">
                <a:off x="223120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68" name="Google Shape;1238;g97ae708a4c_0_949">
                <a:extLst>
                  <a:ext uri="{FF2B5EF4-FFF2-40B4-BE49-F238E27FC236}">
                    <a16:creationId xmlns:a16="http://schemas.microsoft.com/office/drawing/2014/main" id="{F13B368B-4BE4-A748-9602-E79E416FABBD}"/>
                  </a:ext>
                </a:extLst>
              </p:cNvPr>
              <p:cNvCxnSpPr/>
              <p:nvPr/>
            </p:nvCxnSpPr>
            <p:spPr>
              <a:xfrm rot="5400000">
                <a:off x="3215020" y="2863833"/>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69" name="Google Shape;1239;g97ae708a4c_0_949">
                <a:extLst>
                  <a:ext uri="{FF2B5EF4-FFF2-40B4-BE49-F238E27FC236}">
                    <a16:creationId xmlns:a16="http://schemas.microsoft.com/office/drawing/2014/main" id="{99863261-801D-204E-806A-E06955131C3C}"/>
                  </a:ext>
                </a:extLst>
              </p:cNvPr>
              <p:cNvCxnSpPr/>
              <p:nvPr/>
            </p:nvCxnSpPr>
            <p:spPr>
              <a:xfrm rot="5400000">
                <a:off x="2477160" y="2863833"/>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71" name="Google Shape;1240;g97ae708a4c_0_949">
                <a:extLst>
                  <a:ext uri="{FF2B5EF4-FFF2-40B4-BE49-F238E27FC236}">
                    <a16:creationId xmlns:a16="http://schemas.microsoft.com/office/drawing/2014/main" id="{89D0C2AA-5FB7-8040-BAAD-C8E19F99E806}"/>
                  </a:ext>
                </a:extLst>
              </p:cNvPr>
              <p:cNvCxnSpPr/>
              <p:nvPr/>
            </p:nvCxnSpPr>
            <p:spPr>
              <a:xfrm rot="5400000">
                <a:off x="2723113" y="286740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73" name="Google Shape;1241;g97ae708a4c_0_949">
                <a:extLst>
                  <a:ext uri="{FF2B5EF4-FFF2-40B4-BE49-F238E27FC236}">
                    <a16:creationId xmlns:a16="http://schemas.microsoft.com/office/drawing/2014/main" id="{4DE7C573-BA74-B245-8634-CA55B63F26EB}"/>
                  </a:ext>
                </a:extLst>
              </p:cNvPr>
              <p:cNvCxnSpPr/>
              <p:nvPr/>
            </p:nvCxnSpPr>
            <p:spPr>
              <a:xfrm rot="5400000">
                <a:off x="2969067" y="286740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4" name="Google Shape;1242;g97ae708a4c_0_949">
                <a:extLst>
                  <a:ext uri="{FF2B5EF4-FFF2-40B4-BE49-F238E27FC236}">
                    <a16:creationId xmlns:a16="http://schemas.microsoft.com/office/drawing/2014/main" id="{E0EFE35A-C8A6-454D-A16C-32F923D63611}"/>
                  </a:ext>
                </a:extLst>
              </p:cNvPr>
              <p:cNvCxnSpPr/>
              <p:nvPr/>
            </p:nvCxnSpPr>
            <p:spPr>
              <a:xfrm rot="5400000">
                <a:off x="3460973"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5" name="Google Shape;1243;g97ae708a4c_0_949">
                <a:extLst>
                  <a:ext uri="{FF2B5EF4-FFF2-40B4-BE49-F238E27FC236}">
                    <a16:creationId xmlns:a16="http://schemas.microsoft.com/office/drawing/2014/main" id="{423E2795-EA05-404A-AD73-D421E3FC4720}"/>
                  </a:ext>
                </a:extLst>
              </p:cNvPr>
              <p:cNvCxnSpPr/>
              <p:nvPr/>
            </p:nvCxnSpPr>
            <p:spPr>
              <a:xfrm rot="5400000">
                <a:off x="3460973"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6" name="Google Shape;1244;g97ae708a4c_0_949">
                <a:extLst>
                  <a:ext uri="{FF2B5EF4-FFF2-40B4-BE49-F238E27FC236}">
                    <a16:creationId xmlns:a16="http://schemas.microsoft.com/office/drawing/2014/main" id="{80814B0A-9AEA-224B-81E5-B1A191EB73E9}"/>
                  </a:ext>
                </a:extLst>
              </p:cNvPr>
              <p:cNvCxnSpPr/>
              <p:nvPr/>
            </p:nvCxnSpPr>
            <p:spPr>
              <a:xfrm rot="5400000">
                <a:off x="3706927" y="288050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7" name="Google Shape;1245;g97ae708a4c_0_949">
                <a:extLst>
                  <a:ext uri="{FF2B5EF4-FFF2-40B4-BE49-F238E27FC236}">
                    <a16:creationId xmlns:a16="http://schemas.microsoft.com/office/drawing/2014/main" id="{FC73B68C-1DE9-5C46-8162-F7ABADFB5352}"/>
                  </a:ext>
                </a:extLst>
              </p:cNvPr>
              <p:cNvCxnSpPr/>
              <p:nvPr/>
            </p:nvCxnSpPr>
            <p:spPr>
              <a:xfrm rot="5400000">
                <a:off x="3706927"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8" name="Google Shape;1246;g97ae708a4c_0_949">
                <a:extLst>
                  <a:ext uri="{FF2B5EF4-FFF2-40B4-BE49-F238E27FC236}">
                    <a16:creationId xmlns:a16="http://schemas.microsoft.com/office/drawing/2014/main" id="{640B262F-4AC4-414A-9D22-E13A46AE4D73}"/>
                  </a:ext>
                </a:extLst>
              </p:cNvPr>
              <p:cNvCxnSpPr/>
              <p:nvPr/>
            </p:nvCxnSpPr>
            <p:spPr>
              <a:xfrm rot="5400000">
                <a:off x="3952880"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79" name="Google Shape;1247;g97ae708a4c_0_949">
                <a:extLst>
                  <a:ext uri="{FF2B5EF4-FFF2-40B4-BE49-F238E27FC236}">
                    <a16:creationId xmlns:a16="http://schemas.microsoft.com/office/drawing/2014/main" id="{3110510B-BF69-3045-830F-95A42489FB7E}"/>
                  </a:ext>
                </a:extLst>
              </p:cNvPr>
              <p:cNvCxnSpPr/>
              <p:nvPr/>
            </p:nvCxnSpPr>
            <p:spPr>
              <a:xfrm rot="5400000">
                <a:off x="3215020"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0" name="Google Shape;1248;g97ae708a4c_0_949">
                <a:extLst>
                  <a:ext uri="{FF2B5EF4-FFF2-40B4-BE49-F238E27FC236}">
                    <a16:creationId xmlns:a16="http://schemas.microsoft.com/office/drawing/2014/main" id="{DC88B924-40DB-294D-B761-9E65DE1FC785}"/>
                  </a:ext>
                </a:extLst>
              </p:cNvPr>
              <p:cNvCxnSpPr/>
              <p:nvPr/>
            </p:nvCxnSpPr>
            <p:spPr>
              <a:xfrm rot="5400000">
                <a:off x="3460973"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1" name="Google Shape;1249;g97ae708a4c_0_949">
                <a:extLst>
                  <a:ext uri="{FF2B5EF4-FFF2-40B4-BE49-F238E27FC236}">
                    <a16:creationId xmlns:a16="http://schemas.microsoft.com/office/drawing/2014/main" id="{BD8E61F2-C21B-2240-9C0A-234BA1335486}"/>
                  </a:ext>
                </a:extLst>
              </p:cNvPr>
              <p:cNvCxnSpPr/>
              <p:nvPr/>
            </p:nvCxnSpPr>
            <p:spPr>
              <a:xfrm rot="5400000">
                <a:off x="4690740" y="2880502"/>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5" name="Google Shape;1250;g97ae708a4c_0_949">
                <a:extLst>
                  <a:ext uri="{FF2B5EF4-FFF2-40B4-BE49-F238E27FC236}">
                    <a16:creationId xmlns:a16="http://schemas.microsoft.com/office/drawing/2014/main" id="{007FD1F0-46E7-974F-A0B9-738D1189C008}"/>
                  </a:ext>
                </a:extLst>
              </p:cNvPr>
              <p:cNvCxnSpPr/>
              <p:nvPr/>
            </p:nvCxnSpPr>
            <p:spPr>
              <a:xfrm rot="5400000">
                <a:off x="4198834" y="287216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86" name="Google Shape;1251;g97ae708a4c_0_949">
                <a:extLst>
                  <a:ext uri="{FF2B5EF4-FFF2-40B4-BE49-F238E27FC236}">
                    <a16:creationId xmlns:a16="http://schemas.microsoft.com/office/drawing/2014/main" id="{26949FF1-173B-8646-9875-A74547A6759B}"/>
                  </a:ext>
                </a:extLst>
              </p:cNvPr>
              <p:cNvCxnSpPr/>
              <p:nvPr/>
            </p:nvCxnSpPr>
            <p:spPr>
              <a:xfrm rot="5400000">
                <a:off x="4444787"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7" name="Google Shape;1252;g97ae708a4c_0_949">
                <a:extLst>
                  <a:ext uri="{FF2B5EF4-FFF2-40B4-BE49-F238E27FC236}">
                    <a16:creationId xmlns:a16="http://schemas.microsoft.com/office/drawing/2014/main" id="{CE14AA82-B9BD-724B-94CB-CC91A56E62CF}"/>
                  </a:ext>
                </a:extLst>
              </p:cNvPr>
              <p:cNvCxnSpPr/>
              <p:nvPr/>
            </p:nvCxnSpPr>
            <p:spPr>
              <a:xfrm rot="5400000">
                <a:off x="4690740"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89" name="Google Shape;1253;g97ae708a4c_0_949">
                <a:extLst>
                  <a:ext uri="{FF2B5EF4-FFF2-40B4-BE49-F238E27FC236}">
                    <a16:creationId xmlns:a16="http://schemas.microsoft.com/office/drawing/2014/main" id="{4214F66D-4BA7-6C4F-A5DA-059F24A28A79}"/>
                  </a:ext>
                </a:extLst>
              </p:cNvPr>
              <p:cNvCxnSpPr/>
              <p:nvPr/>
            </p:nvCxnSpPr>
            <p:spPr>
              <a:xfrm rot="5400000">
                <a:off x="4936694"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0" name="Google Shape;1254;g97ae708a4c_0_949">
                <a:extLst>
                  <a:ext uri="{FF2B5EF4-FFF2-40B4-BE49-F238E27FC236}">
                    <a16:creationId xmlns:a16="http://schemas.microsoft.com/office/drawing/2014/main" id="{B4BDE0F8-5DE3-134E-8219-A7D4004573D1}"/>
                  </a:ext>
                </a:extLst>
              </p:cNvPr>
              <p:cNvCxnSpPr/>
              <p:nvPr/>
            </p:nvCxnSpPr>
            <p:spPr>
              <a:xfrm rot="5400000">
                <a:off x="5182647"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1" name="Google Shape;1255;g97ae708a4c_0_949">
                <a:extLst>
                  <a:ext uri="{FF2B5EF4-FFF2-40B4-BE49-F238E27FC236}">
                    <a16:creationId xmlns:a16="http://schemas.microsoft.com/office/drawing/2014/main" id="{8FD8EAF2-C1D7-8447-921C-B72C93598223}"/>
                  </a:ext>
                </a:extLst>
              </p:cNvPr>
              <p:cNvCxnSpPr/>
              <p:nvPr/>
            </p:nvCxnSpPr>
            <p:spPr>
              <a:xfrm rot="5400000">
                <a:off x="6166461"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3" name="Google Shape;1256;g97ae708a4c_0_949">
                <a:extLst>
                  <a:ext uri="{FF2B5EF4-FFF2-40B4-BE49-F238E27FC236}">
                    <a16:creationId xmlns:a16="http://schemas.microsoft.com/office/drawing/2014/main" id="{2272DBEF-6316-2440-A3BB-502073205D08}"/>
                  </a:ext>
                </a:extLst>
              </p:cNvPr>
              <p:cNvCxnSpPr/>
              <p:nvPr/>
            </p:nvCxnSpPr>
            <p:spPr>
              <a:xfrm rot="5400000">
                <a:off x="5428601" y="287216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5" name="Google Shape;1257;g97ae708a4c_0_949">
                <a:extLst>
                  <a:ext uri="{FF2B5EF4-FFF2-40B4-BE49-F238E27FC236}">
                    <a16:creationId xmlns:a16="http://schemas.microsoft.com/office/drawing/2014/main" id="{AEB322D8-E95B-7B47-84D2-627B5CBFF57B}"/>
                  </a:ext>
                </a:extLst>
              </p:cNvPr>
              <p:cNvCxnSpPr/>
              <p:nvPr/>
            </p:nvCxnSpPr>
            <p:spPr>
              <a:xfrm rot="5400000">
                <a:off x="5674554"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97" name="Google Shape;1258;g97ae708a4c_0_949">
                <a:extLst>
                  <a:ext uri="{FF2B5EF4-FFF2-40B4-BE49-F238E27FC236}">
                    <a16:creationId xmlns:a16="http://schemas.microsoft.com/office/drawing/2014/main" id="{4D9121D3-D054-2943-B55C-3AA4CE0AA750}"/>
                  </a:ext>
                </a:extLst>
              </p:cNvPr>
              <p:cNvCxnSpPr/>
              <p:nvPr/>
            </p:nvCxnSpPr>
            <p:spPr>
              <a:xfrm rot="5400000">
                <a:off x="5920507" y="2875739"/>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01" name="Google Shape;1259;g97ae708a4c_0_949">
                <a:extLst>
                  <a:ext uri="{FF2B5EF4-FFF2-40B4-BE49-F238E27FC236}">
                    <a16:creationId xmlns:a16="http://schemas.microsoft.com/office/drawing/2014/main" id="{10F195DA-E482-DA48-B8DC-172F9823A7D8}"/>
                  </a:ext>
                </a:extLst>
              </p:cNvPr>
              <p:cNvCxnSpPr/>
              <p:nvPr/>
            </p:nvCxnSpPr>
            <p:spPr>
              <a:xfrm>
                <a:off x="432318" y="2978039"/>
                <a:ext cx="6148706" cy="0"/>
              </a:xfrm>
              <a:prstGeom prst="straightConnector1">
                <a:avLst/>
              </a:prstGeom>
              <a:noFill/>
              <a:ln w="19050" cap="flat" cmpd="sng">
                <a:solidFill>
                  <a:schemeClr val="dk1"/>
                </a:solidFill>
                <a:prstDash val="solid"/>
                <a:miter lim="800000"/>
                <a:headEnd type="none" w="sm" len="sm"/>
                <a:tailEnd type="none" w="sm" len="sm"/>
              </a:ln>
            </p:spPr>
          </p:cxnSp>
          <p:cxnSp>
            <p:nvCxnSpPr>
              <p:cNvPr id="103" name="Google Shape;1260;g97ae708a4c_0_949">
                <a:extLst>
                  <a:ext uri="{FF2B5EF4-FFF2-40B4-BE49-F238E27FC236}">
                    <a16:creationId xmlns:a16="http://schemas.microsoft.com/office/drawing/2014/main" id="{70245891-5F1B-9D40-A90B-3BE925718030}"/>
                  </a:ext>
                </a:extLst>
              </p:cNvPr>
              <p:cNvCxnSpPr/>
              <p:nvPr/>
            </p:nvCxnSpPr>
            <p:spPr>
              <a:xfrm rot="5400000">
                <a:off x="632509"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6" name="Google Shape;1261;g97ae708a4c_0_949">
                <a:extLst>
                  <a:ext uri="{FF2B5EF4-FFF2-40B4-BE49-F238E27FC236}">
                    <a16:creationId xmlns:a16="http://schemas.microsoft.com/office/drawing/2014/main" id="{2A76E0EC-74AF-814C-BDBA-9C63226E93D8}"/>
                  </a:ext>
                </a:extLst>
              </p:cNvPr>
              <p:cNvCxnSpPr/>
              <p:nvPr/>
            </p:nvCxnSpPr>
            <p:spPr>
              <a:xfrm rot="5400000">
                <a:off x="632509"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7" name="Google Shape;1262;g97ae708a4c_0_949">
                <a:extLst>
                  <a:ext uri="{FF2B5EF4-FFF2-40B4-BE49-F238E27FC236}">
                    <a16:creationId xmlns:a16="http://schemas.microsoft.com/office/drawing/2014/main" id="{2FC59C8E-DC86-A64F-9683-D3DE8FF190A3}"/>
                  </a:ext>
                </a:extLst>
              </p:cNvPr>
              <p:cNvCxnSpPr/>
              <p:nvPr/>
            </p:nvCxnSpPr>
            <p:spPr>
              <a:xfrm rot="5400000">
                <a:off x="878462"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08" name="Google Shape;1263;g97ae708a4c_0_949">
                <a:extLst>
                  <a:ext uri="{FF2B5EF4-FFF2-40B4-BE49-F238E27FC236}">
                    <a16:creationId xmlns:a16="http://schemas.microsoft.com/office/drawing/2014/main" id="{F891DD05-B1C6-7C4A-BE39-6253F8646D3D}"/>
                  </a:ext>
                </a:extLst>
              </p:cNvPr>
              <p:cNvCxnSpPr/>
              <p:nvPr/>
            </p:nvCxnSpPr>
            <p:spPr>
              <a:xfrm rot="5400000">
                <a:off x="878462"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0" name="Google Shape;1264;g97ae708a4c_0_949">
                <a:extLst>
                  <a:ext uri="{FF2B5EF4-FFF2-40B4-BE49-F238E27FC236}">
                    <a16:creationId xmlns:a16="http://schemas.microsoft.com/office/drawing/2014/main" id="{3F00F187-4501-B54D-9BB3-6B91E1CC6A55}"/>
                  </a:ext>
                </a:extLst>
              </p:cNvPr>
              <p:cNvCxnSpPr/>
              <p:nvPr/>
            </p:nvCxnSpPr>
            <p:spPr>
              <a:xfrm rot="5400000">
                <a:off x="1124416"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1" name="Google Shape;1265;g97ae708a4c_0_949">
                <a:extLst>
                  <a:ext uri="{FF2B5EF4-FFF2-40B4-BE49-F238E27FC236}">
                    <a16:creationId xmlns:a16="http://schemas.microsoft.com/office/drawing/2014/main" id="{597C1627-5503-3A4B-B7B8-CB6A582D6AC7}"/>
                  </a:ext>
                </a:extLst>
              </p:cNvPr>
              <p:cNvCxnSpPr/>
              <p:nvPr/>
            </p:nvCxnSpPr>
            <p:spPr>
              <a:xfrm rot="5400000">
                <a:off x="386556"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2" name="Google Shape;1266;g97ae708a4c_0_949">
                <a:extLst>
                  <a:ext uri="{FF2B5EF4-FFF2-40B4-BE49-F238E27FC236}">
                    <a16:creationId xmlns:a16="http://schemas.microsoft.com/office/drawing/2014/main" id="{DD7D787F-D1A4-5443-9D8A-46B0D7FB32DA}"/>
                  </a:ext>
                </a:extLst>
              </p:cNvPr>
              <p:cNvCxnSpPr/>
              <p:nvPr/>
            </p:nvCxnSpPr>
            <p:spPr>
              <a:xfrm rot="5400000">
                <a:off x="632509"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3" name="Google Shape;1267;g97ae708a4c_0_949">
                <a:extLst>
                  <a:ext uri="{FF2B5EF4-FFF2-40B4-BE49-F238E27FC236}">
                    <a16:creationId xmlns:a16="http://schemas.microsoft.com/office/drawing/2014/main" id="{AFFBBF55-711A-7947-B765-6BCAAF0BB9E4}"/>
                  </a:ext>
                </a:extLst>
              </p:cNvPr>
              <p:cNvCxnSpPr/>
              <p:nvPr/>
            </p:nvCxnSpPr>
            <p:spPr>
              <a:xfrm rot="5400000">
                <a:off x="878462" y="2879310"/>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4" name="Google Shape;1268;g97ae708a4c_0_949">
                <a:extLst>
                  <a:ext uri="{FF2B5EF4-FFF2-40B4-BE49-F238E27FC236}">
                    <a16:creationId xmlns:a16="http://schemas.microsoft.com/office/drawing/2014/main" id="{AB2CBD6B-A9CD-064C-AF0C-4536EFAF0ECF}"/>
                  </a:ext>
                </a:extLst>
              </p:cNvPr>
              <p:cNvCxnSpPr/>
              <p:nvPr/>
            </p:nvCxnSpPr>
            <p:spPr>
              <a:xfrm rot="5400000">
                <a:off x="186227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5" name="Google Shape;1269;g97ae708a4c_0_949">
                <a:extLst>
                  <a:ext uri="{FF2B5EF4-FFF2-40B4-BE49-F238E27FC236}">
                    <a16:creationId xmlns:a16="http://schemas.microsoft.com/office/drawing/2014/main" id="{D1EFE128-7EA8-6A4D-9372-436D3875CCD3}"/>
                  </a:ext>
                </a:extLst>
              </p:cNvPr>
              <p:cNvCxnSpPr/>
              <p:nvPr/>
            </p:nvCxnSpPr>
            <p:spPr>
              <a:xfrm rot="5400000">
                <a:off x="1124416"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6" name="Google Shape;1270;g97ae708a4c_0_949">
                <a:extLst>
                  <a:ext uri="{FF2B5EF4-FFF2-40B4-BE49-F238E27FC236}">
                    <a16:creationId xmlns:a16="http://schemas.microsoft.com/office/drawing/2014/main" id="{D3EF0F11-1E67-7D4D-94BB-2ECFEE518C1B}"/>
                  </a:ext>
                </a:extLst>
              </p:cNvPr>
              <p:cNvCxnSpPr/>
              <p:nvPr/>
            </p:nvCxnSpPr>
            <p:spPr>
              <a:xfrm rot="5400000">
                <a:off x="1370369"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7" name="Google Shape;1271;g97ae708a4c_0_949">
                <a:extLst>
                  <a:ext uri="{FF2B5EF4-FFF2-40B4-BE49-F238E27FC236}">
                    <a16:creationId xmlns:a16="http://schemas.microsoft.com/office/drawing/2014/main" id="{06C19096-DE36-AC44-A861-DE3D929842B0}"/>
                  </a:ext>
                </a:extLst>
              </p:cNvPr>
              <p:cNvCxnSpPr/>
              <p:nvPr/>
            </p:nvCxnSpPr>
            <p:spPr>
              <a:xfrm rot="5400000">
                <a:off x="1616323" y="2874548"/>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8" name="Google Shape;1272;g97ae708a4c_0_949">
                <a:extLst>
                  <a:ext uri="{FF2B5EF4-FFF2-40B4-BE49-F238E27FC236}">
                    <a16:creationId xmlns:a16="http://schemas.microsoft.com/office/drawing/2014/main" id="{264853E0-350E-AC48-A414-B19E72831E04}"/>
                  </a:ext>
                </a:extLst>
              </p:cNvPr>
              <p:cNvCxnSpPr/>
              <p:nvPr/>
            </p:nvCxnSpPr>
            <p:spPr>
              <a:xfrm rot="5400000">
                <a:off x="1862276" y="2866214"/>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19" name="Google Shape;1273;g97ae708a4c_0_949">
                <a:extLst>
                  <a:ext uri="{FF2B5EF4-FFF2-40B4-BE49-F238E27FC236}">
                    <a16:creationId xmlns:a16="http://schemas.microsoft.com/office/drawing/2014/main" id="{B6EB3AFF-0372-214B-8E3C-C4B996A7BFB0}"/>
                  </a:ext>
                </a:extLst>
              </p:cNvPr>
              <p:cNvCxnSpPr/>
              <p:nvPr/>
            </p:nvCxnSpPr>
            <p:spPr>
              <a:xfrm rot="5400000">
                <a:off x="2108230"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0" name="Google Shape;1274;g97ae708a4c_0_949">
                <a:extLst>
                  <a:ext uri="{FF2B5EF4-FFF2-40B4-BE49-F238E27FC236}">
                    <a16:creationId xmlns:a16="http://schemas.microsoft.com/office/drawing/2014/main" id="{F2376F06-4E1F-6341-B613-07F700EAA9D2}"/>
                  </a:ext>
                </a:extLst>
              </p:cNvPr>
              <p:cNvCxnSpPr/>
              <p:nvPr/>
            </p:nvCxnSpPr>
            <p:spPr>
              <a:xfrm rot="5400000">
                <a:off x="2354183" y="2870977"/>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1" name="Google Shape;1275;g97ae708a4c_0_949">
                <a:extLst>
                  <a:ext uri="{FF2B5EF4-FFF2-40B4-BE49-F238E27FC236}">
                    <a16:creationId xmlns:a16="http://schemas.microsoft.com/office/drawing/2014/main" id="{25FE5149-1740-8741-82BA-00DE34132716}"/>
                  </a:ext>
                </a:extLst>
              </p:cNvPr>
              <p:cNvCxnSpPr/>
              <p:nvPr/>
            </p:nvCxnSpPr>
            <p:spPr>
              <a:xfrm rot="5400000">
                <a:off x="3337997" y="2862642"/>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2" name="Google Shape;1276;g97ae708a4c_0_949">
                <a:extLst>
                  <a:ext uri="{FF2B5EF4-FFF2-40B4-BE49-F238E27FC236}">
                    <a16:creationId xmlns:a16="http://schemas.microsoft.com/office/drawing/2014/main" id="{A7FB42F5-3FB0-244B-8E1A-07E458177F19}"/>
                  </a:ext>
                </a:extLst>
              </p:cNvPr>
              <p:cNvCxnSpPr/>
              <p:nvPr/>
            </p:nvCxnSpPr>
            <p:spPr>
              <a:xfrm rot="5400000">
                <a:off x="2600136" y="2862642"/>
                <a:ext cx="214500" cy="0"/>
              </a:xfrm>
              <a:prstGeom prst="straightConnector1">
                <a:avLst/>
              </a:prstGeom>
              <a:noFill/>
              <a:ln w="19050" cap="flat" cmpd="sng">
                <a:solidFill>
                  <a:srgbClr val="92D050"/>
                </a:solidFill>
                <a:prstDash val="solid"/>
                <a:miter lim="800000"/>
                <a:headEnd type="none" w="sm" len="sm"/>
                <a:tailEnd type="none" w="sm" len="sm"/>
              </a:ln>
            </p:spPr>
          </p:cxnSp>
          <p:cxnSp>
            <p:nvCxnSpPr>
              <p:cNvPr id="123" name="Google Shape;1277;g97ae708a4c_0_949">
                <a:extLst>
                  <a:ext uri="{FF2B5EF4-FFF2-40B4-BE49-F238E27FC236}">
                    <a16:creationId xmlns:a16="http://schemas.microsoft.com/office/drawing/2014/main" id="{9959D614-8756-6E45-BAC5-AD8A208504B8}"/>
                  </a:ext>
                </a:extLst>
              </p:cNvPr>
              <p:cNvCxnSpPr/>
              <p:nvPr/>
            </p:nvCxnSpPr>
            <p:spPr>
              <a:xfrm rot="5400000">
                <a:off x="2846090" y="286621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4" name="Google Shape;1278;g97ae708a4c_0_949">
                <a:extLst>
                  <a:ext uri="{FF2B5EF4-FFF2-40B4-BE49-F238E27FC236}">
                    <a16:creationId xmlns:a16="http://schemas.microsoft.com/office/drawing/2014/main" id="{77202C71-7B83-4D48-991B-84AC3AE0BAD3}"/>
                  </a:ext>
                </a:extLst>
              </p:cNvPr>
              <p:cNvCxnSpPr/>
              <p:nvPr/>
            </p:nvCxnSpPr>
            <p:spPr>
              <a:xfrm rot="5400000">
                <a:off x="3092043" y="2866214"/>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5" name="Google Shape;1279;g97ae708a4c_0_949">
                <a:extLst>
                  <a:ext uri="{FF2B5EF4-FFF2-40B4-BE49-F238E27FC236}">
                    <a16:creationId xmlns:a16="http://schemas.microsoft.com/office/drawing/2014/main" id="{F5335F5C-99C7-054B-A6AF-84355AD7D2BA}"/>
                  </a:ext>
                </a:extLst>
              </p:cNvPr>
              <p:cNvCxnSpPr/>
              <p:nvPr/>
            </p:nvCxnSpPr>
            <p:spPr>
              <a:xfrm rot="5400000">
                <a:off x="3583950"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6" name="Google Shape;1280;g97ae708a4c_0_949">
                <a:extLst>
                  <a:ext uri="{FF2B5EF4-FFF2-40B4-BE49-F238E27FC236}">
                    <a16:creationId xmlns:a16="http://schemas.microsoft.com/office/drawing/2014/main" id="{F46BB3FD-B008-0D44-9DD1-59B289075504}"/>
                  </a:ext>
                </a:extLst>
              </p:cNvPr>
              <p:cNvCxnSpPr/>
              <p:nvPr/>
            </p:nvCxnSpPr>
            <p:spPr>
              <a:xfrm rot="5400000">
                <a:off x="3583950"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7" name="Google Shape;1281;g97ae708a4c_0_949">
                <a:extLst>
                  <a:ext uri="{FF2B5EF4-FFF2-40B4-BE49-F238E27FC236}">
                    <a16:creationId xmlns:a16="http://schemas.microsoft.com/office/drawing/2014/main" id="{B31F94FF-5812-4F4E-AEAD-AA0E1C924B23}"/>
                  </a:ext>
                </a:extLst>
              </p:cNvPr>
              <p:cNvCxnSpPr/>
              <p:nvPr/>
            </p:nvCxnSpPr>
            <p:spPr>
              <a:xfrm rot="5400000">
                <a:off x="3829903" y="2879310"/>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8" name="Google Shape;1282;g97ae708a4c_0_949">
                <a:extLst>
                  <a:ext uri="{FF2B5EF4-FFF2-40B4-BE49-F238E27FC236}">
                    <a16:creationId xmlns:a16="http://schemas.microsoft.com/office/drawing/2014/main" id="{3447E09A-9FC2-A547-AC9C-CC042FE76EE8}"/>
                  </a:ext>
                </a:extLst>
              </p:cNvPr>
              <p:cNvCxnSpPr/>
              <p:nvPr/>
            </p:nvCxnSpPr>
            <p:spPr>
              <a:xfrm rot="5400000">
                <a:off x="3829903"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29" name="Google Shape;1283;g97ae708a4c_0_949">
                <a:extLst>
                  <a:ext uri="{FF2B5EF4-FFF2-40B4-BE49-F238E27FC236}">
                    <a16:creationId xmlns:a16="http://schemas.microsoft.com/office/drawing/2014/main" id="{277D6707-7AB3-E34A-9A9B-51F7352B070C}"/>
                  </a:ext>
                </a:extLst>
              </p:cNvPr>
              <p:cNvCxnSpPr/>
              <p:nvPr/>
            </p:nvCxnSpPr>
            <p:spPr>
              <a:xfrm rot="5400000">
                <a:off x="4075857"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0" name="Google Shape;1284;g97ae708a4c_0_949">
                <a:extLst>
                  <a:ext uri="{FF2B5EF4-FFF2-40B4-BE49-F238E27FC236}">
                    <a16:creationId xmlns:a16="http://schemas.microsoft.com/office/drawing/2014/main" id="{BE06499C-6E98-6441-9437-A2F6A912E95D}"/>
                  </a:ext>
                </a:extLst>
              </p:cNvPr>
              <p:cNvCxnSpPr/>
              <p:nvPr/>
            </p:nvCxnSpPr>
            <p:spPr>
              <a:xfrm rot="5400000">
                <a:off x="3337997"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1" name="Google Shape;1285;g97ae708a4c_0_949">
                <a:extLst>
                  <a:ext uri="{FF2B5EF4-FFF2-40B4-BE49-F238E27FC236}">
                    <a16:creationId xmlns:a16="http://schemas.microsoft.com/office/drawing/2014/main" id="{FE5AC479-7C5B-224F-B458-11CC1C3C1856}"/>
                  </a:ext>
                </a:extLst>
              </p:cNvPr>
              <p:cNvCxnSpPr/>
              <p:nvPr/>
            </p:nvCxnSpPr>
            <p:spPr>
              <a:xfrm rot="5400000">
                <a:off x="3583950" y="2870977"/>
                <a:ext cx="214500" cy="0"/>
              </a:xfrm>
              <a:prstGeom prst="straightConnector1">
                <a:avLst/>
              </a:prstGeom>
              <a:noFill/>
              <a:ln w="19050" cap="flat" cmpd="sng">
                <a:solidFill>
                  <a:schemeClr val="dk1"/>
                </a:solidFill>
                <a:prstDash val="solid"/>
                <a:miter lim="800000"/>
                <a:headEnd type="none" w="sm" len="sm"/>
                <a:tailEnd type="none" w="sm" len="sm"/>
              </a:ln>
            </p:spPr>
          </p:cxnSp>
          <p:cxnSp>
            <p:nvCxnSpPr>
              <p:cNvPr id="132" name="Google Shape;1286;g97ae708a4c_0_949">
                <a:extLst>
                  <a:ext uri="{FF2B5EF4-FFF2-40B4-BE49-F238E27FC236}">
                    <a16:creationId xmlns:a16="http://schemas.microsoft.com/office/drawing/2014/main" id="{80CBFE0E-EAC8-274C-8828-B22AF0B28241}"/>
                  </a:ext>
                </a:extLst>
              </p:cNvPr>
              <p:cNvCxnSpPr/>
              <p:nvPr/>
            </p:nvCxnSpPr>
            <p:spPr>
              <a:xfrm rot="5400000">
                <a:off x="4813717"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3" name="Google Shape;1287;g97ae708a4c_0_949">
                <a:extLst>
                  <a:ext uri="{FF2B5EF4-FFF2-40B4-BE49-F238E27FC236}">
                    <a16:creationId xmlns:a16="http://schemas.microsoft.com/office/drawing/2014/main" id="{0E30F6F4-0E25-E54D-B706-AB3714AAA093}"/>
                  </a:ext>
                </a:extLst>
              </p:cNvPr>
              <p:cNvCxnSpPr/>
              <p:nvPr/>
            </p:nvCxnSpPr>
            <p:spPr>
              <a:xfrm rot="5400000">
                <a:off x="4321810"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4" name="Google Shape;1288;g97ae708a4c_0_949">
                <a:extLst>
                  <a:ext uri="{FF2B5EF4-FFF2-40B4-BE49-F238E27FC236}">
                    <a16:creationId xmlns:a16="http://schemas.microsoft.com/office/drawing/2014/main" id="{50F8A2A3-DE89-4846-9D4D-41BF602C413D}"/>
                  </a:ext>
                </a:extLst>
              </p:cNvPr>
              <p:cNvCxnSpPr/>
              <p:nvPr/>
            </p:nvCxnSpPr>
            <p:spPr>
              <a:xfrm rot="5400000">
                <a:off x="4567764"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5" name="Google Shape;1289;g97ae708a4c_0_949">
                <a:extLst>
                  <a:ext uri="{FF2B5EF4-FFF2-40B4-BE49-F238E27FC236}">
                    <a16:creationId xmlns:a16="http://schemas.microsoft.com/office/drawing/2014/main" id="{A6E3A310-C38C-6949-BCE1-B8F96C88F7CC}"/>
                  </a:ext>
                </a:extLst>
              </p:cNvPr>
              <p:cNvCxnSpPr/>
              <p:nvPr/>
            </p:nvCxnSpPr>
            <p:spPr>
              <a:xfrm rot="5400000">
                <a:off x="4813717" y="286837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6" name="Google Shape;1290;g97ae708a4c_0_949">
                <a:extLst>
                  <a:ext uri="{FF2B5EF4-FFF2-40B4-BE49-F238E27FC236}">
                    <a16:creationId xmlns:a16="http://schemas.microsoft.com/office/drawing/2014/main" id="{7F7EA93B-29FC-9F4C-86F4-5C438FBD3E23}"/>
                  </a:ext>
                </a:extLst>
              </p:cNvPr>
              <p:cNvCxnSpPr/>
              <p:nvPr/>
            </p:nvCxnSpPr>
            <p:spPr>
              <a:xfrm rot="5400000">
                <a:off x="5059671"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7" name="Google Shape;1291;g97ae708a4c_0_949">
                <a:extLst>
                  <a:ext uri="{FF2B5EF4-FFF2-40B4-BE49-F238E27FC236}">
                    <a16:creationId xmlns:a16="http://schemas.microsoft.com/office/drawing/2014/main" id="{AC88686B-728C-8E47-9B35-2704A49CBD02}"/>
                  </a:ext>
                </a:extLst>
              </p:cNvPr>
              <p:cNvCxnSpPr/>
              <p:nvPr/>
            </p:nvCxnSpPr>
            <p:spPr>
              <a:xfrm rot="5400000">
                <a:off x="5305624" y="2879310"/>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8" name="Google Shape;1292;g97ae708a4c_0_949">
                <a:extLst>
                  <a:ext uri="{FF2B5EF4-FFF2-40B4-BE49-F238E27FC236}">
                    <a16:creationId xmlns:a16="http://schemas.microsoft.com/office/drawing/2014/main" id="{4DAAFDDC-8DDC-C84C-987C-78987CBB18FC}"/>
                  </a:ext>
                </a:extLst>
              </p:cNvPr>
              <p:cNvCxnSpPr/>
              <p:nvPr/>
            </p:nvCxnSpPr>
            <p:spPr>
              <a:xfrm rot="5400000">
                <a:off x="6289438"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39" name="Google Shape;1293;g97ae708a4c_0_949">
                <a:extLst>
                  <a:ext uri="{FF2B5EF4-FFF2-40B4-BE49-F238E27FC236}">
                    <a16:creationId xmlns:a16="http://schemas.microsoft.com/office/drawing/2014/main" id="{B7E60710-038B-3C4D-97DC-BBDC9F09207D}"/>
                  </a:ext>
                </a:extLst>
              </p:cNvPr>
              <p:cNvCxnSpPr/>
              <p:nvPr/>
            </p:nvCxnSpPr>
            <p:spPr>
              <a:xfrm rot="5400000">
                <a:off x="5551577" y="2870977"/>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0" name="Google Shape;1294;g97ae708a4c_0_949">
                <a:extLst>
                  <a:ext uri="{FF2B5EF4-FFF2-40B4-BE49-F238E27FC236}">
                    <a16:creationId xmlns:a16="http://schemas.microsoft.com/office/drawing/2014/main" id="{C6DD6E33-120B-4849-AB19-C03516DB38DE}"/>
                  </a:ext>
                </a:extLst>
              </p:cNvPr>
              <p:cNvCxnSpPr/>
              <p:nvPr/>
            </p:nvCxnSpPr>
            <p:spPr>
              <a:xfrm rot="5400000">
                <a:off x="5797531" y="2874548"/>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1" name="Google Shape;1295;g97ae708a4c_0_949">
                <a:extLst>
                  <a:ext uri="{FF2B5EF4-FFF2-40B4-BE49-F238E27FC236}">
                    <a16:creationId xmlns:a16="http://schemas.microsoft.com/office/drawing/2014/main" id="{4F4C6510-F34C-3740-89B1-0AA92E29EDB3}"/>
                  </a:ext>
                </a:extLst>
              </p:cNvPr>
              <p:cNvCxnSpPr/>
              <p:nvPr/>
            </p:nvCxnSpPr>
            <p:spPr>
              <a:xfrm rot="5400000">
                <a:off x="6043484" y="2874548"/>
                <a:ext cx="214500" cy="0"/>
              </a:xfrm>
              <a:prstGeom prst="straightConnector1">
                <a:avLst/>
              </a:prstGeom>
              <a:noFill/>
              <a:ln w="19050" cap="flat" cmpd="sng">
                <a:solidFill>
                  <a:srgbClr val="00B0F0"/>
                </a:solidFill>
                <a:prstDash val="solid"/>
                <a:miter lim="800000"/>
                <a:headEnd type="none" w="sm" len="sm"/>
                <a:tailEnd type="none" w="sm" len="sm"/>
              </a:ln>
            </p:spPr>
          </p:cxnSp>
          <p:cxnSp>
            <p:nvCxnSpPr>
              <p:cNvPr id="142" name="Google Shape;1298;g97ae708a4c_0_949">
                <a:extLst>
                  <a:ext uri="{FF2B5EF4-FFF2-40B4-BE49-F238E27FC236}">
                    <a16:creationId xmlns:a16="http://schemas.microsoft.com/office/drawing/2014/main" id="{FB7EBF83-477A-B845-B69E-23A8E9358DED}"/>
                  </a:ext>
                </a:extLst>
              </p:cNvPr>
              <p:cNvCxnSpPr/>
              <p:nvPr/>
            </p:nvCxnSpPr>
            <p:spPr>
              <a:xfrm rot="5400000">
                <a:off x="4198834" y="2872167"/>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3" name="Google Shape;1299;g97ae708a4c_0_949">
                <a:extLst>
                  <a:ext uri="{FF2B5EF4-FFF2-40B4-BE49-F238E27FC236}">
                    <a16:creationId xmlns:a16="http://schemas.microsoft.com/office/drawing/2014/main" id="{E5954C9B-2AA0-8D43-954B-5FC694D64DA9}"/>
                  </a:ext>
                </a:extLst>
              </p:cNvPr>
              <p:cNvCxnSpPr/>
              <p:nvPr/>
            </p:nvCxnSpPr>
            <p:spPr>
              <a:xfrm rot="5400000">
                <a:off x="3588050" y="2875739"/>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4" name="Google Shape;1302;g97ae708a4c_0_949">
                <a:extLst>
                  <a:ext uri="{FF2B5EF4-FFF2-40B4-BE49-F238E27FC236}">
                    <a16:creationId xmlns:a16="http://schemas.microsoft.com/office/drawing/2014/main" id="{62C7F53F-0E61-D042-9CA3-543FA410B055}"/>
                  </a:ext>
                </a:extLst>
              </p:cNvPr>
              <p:cNvCxnSpPr/>
              <p:nvPr/>
            </p:nvCxnSpPr>
            <p:spPr>
              <a:xfrm rot="5400000">
                <a:off x="3952880" y="2875739"/>
                <a:ext cx="214500" cy="0"/>
              </a:xfrm>
              <a:prstGeom prst="straightConnector1">
                <a:avLst/>
              </a:prstGeom>
              <a:noFill/>
              <a:ln w="38100" cap="flat" cmpd="sng">
                <a:solidFill>
                  <a:srgbClr val="7030A0"/>
                </a:solidFill>
                <a:prstDash val="solid"/>
                <a:miter lim="800000"/>
                <a:headEnd type="none" w="sm" len="sm"/>
                <a:tailEnd type="none" w="sm" len="sm"/>
              </a:ln>
            </p:spPr>
          </p:cxnSp>
          <p:cxnSp>
            <p:nvCxnSpPr>
              <p:cNvPr id="145" name="Google Shape;1303;g97ae708a4c_0_949">
                <a:extLst>
                  <a:ext uri="{FF2B5EF4-FFF2-40B4-BE49-F238E27FC236}">
                    <a16:creationId xmlns:a16="http://schemas.microsoft.com/office/drawing/2014/main" id="{E7D14BDE-763D-834B-B79B-B4D09B6B935D}"/>
                  </a:ext>
                </a:extLst>
              </p:cNvPr>
              <p:cNvCxnSpPr/>
              <p:nvPr/>
            </p:nvCxnSpPr>
            <p:spPr>
              <a:xfrm rot="5400000">
                <a:off x="5797531" y="2875739"/>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46" name="Google Shape;1307;g97ae708a4c_0_949">
                <a:extLst>
                  <a:ext uri="{FF2B5EF4-FFF2-40B4-BE49-F238E27FC236}">
                    <a16:creationId xmlns:a16="http://schemas.microsoft.com/office/drawing/2014/main" id="{F6EE97F3-EA2B-FB46-9B5B-4734A6B18D2B}"/>
                  </a:ext>
                </a:extLst>
              </p:cNvPr>
              <p:cNvSpPr/>
              <p:nvPr/>
            </p:nvSpPr>
            <p:spPr>
              <a:xfrm>
                <a:off x="3663872" y="2713720"/>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147" name="Google Shape;1310;g97ae708a4c_0_949">
                <a:extLst>
                  <a:ext uri="{FF2B5EF4-FFF2-40B4-BE49-F238E27FC236}">
                    <a16:creationId xmlns:a16="http://schemas.microsoft.com/office/drawing/2014/main" id="{D3356069-B0A0-444B-8798-9BB8AEBC5D95}"/>
                  </a:ext>
                </a:extLst>
              </p:cNvPr>
              <p:cNvSpPr/>
              <p:nvPr/>
            </p:nvSpPr>
            <p:spPr>
              <a:xfrm>
                <a:off x="4034169" y="2719673"/>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148" name="Google Shape;1311;g97ae708a4c_0_949">
                <a:extLst>
                  <a:ext uri="{FF2B5EF4-FFF2-40B4-BE49-F238E27FC236}">
                    <a16:creationId xmlns:a16="http://schemas.microsoft.com/office/drawing/2014/main" id="{124C1CB6-A0F9-BD49-A5D4-E0B14D2377F1}"/>
                  </a:ext>
                </a:extLst>
              </p:cNvPr>
              <p:cNvSpPr/>
              <p:nvPr/>
            </p:nvSpPr>
            <p:spPr>
              <a:xfrm>
                <a:off x="4276023" y="2716102"/>
                <a:ext cx="61456" cy="53700"/>
              </a:xfrm>
              <a:prstGeom prst="ellipse">
                <a:avLst/>
              </a:prstGeom>
              <a:solidFill>
                <a:srgbClr val="CC0000"/>
              </a:solidFill>
              <a:ln w="254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sp>
            <p:nvSpPr>
              <p:cNvPr id="149" name="Google Shape;1313;g97ae708a4c_0_949">
                <a:extLst>
                  <a:ext uri="{FF2B5EF4-FFF2-40B4-BE49-F238E27FC236}">
                    <a16:creationId xmlns:a16="http://schemas.microsoft.com/office/drawing/2014/main" id="{20A12A84-06C7-E24A-B2BA-3A002A3F45A0}"/>
                  </a:ext>
                </a:extLst>
              </p:cNvPr>
              <p:cNvSpPr/>
              <p:nvPr/>
            </p:nvSpPr>
            <p:spPr>
              <a:xfrm>
                <a:off x="5874720" y="2714910"/>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150" name="Google Shape;1317;g97ae708a4c_0_949">
                <a:extLst>
                  <a:ext uri="{FF2B5EF4-FFF2-40B4-BE49-F238E27FC236}">
                    <a16:creationId xmlns:a16="http://schemas.microsoft.com/office/drawing/2014/main" id="{FB534F55-EAE1-5F43-A777-A1068874640B}"/>
                  </a:ext>
                </a:extLst>
              </p:cNvPr>
              <p:cNvCxnSpPr/>
              <p:nvPr/>
            </p:nvCxnSpPr>
            <p:spPr>
              <a:xfrm rot="5400000">
                <a:off x="5797531" y="2875739"/>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51" name="Google Shape;1318;g97ae708a4c_0_949">
                <a:extLst>
                  <a:ext uri="{FF2B5EF4-FFF2-40B4-BE49-F238E27FC236}">
                    <a16:creationId xmlns:a16="http://schemas.microsoft.com/office/drawing/2014/main" id="{4F5145A8-7672-D74F-9288-FDEAA2312ED3}"/>
                  </a:ext>
                </a:extLst>
              </p:cNvPr>
              <p:cNvSpPr/>
              <p:nvPr/>
            </p:nvSpPr>
            <p:spPr>
              <a:xfrm>
                <a:off x="5874720" y="2714910"/>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cxnSp>
            <p:nvCxnSpPr>
              <p:cNvPr id="152" name="Google Shape;1319;g97ae708a4c_0_949">
                <a:extLst>
                  <a:ext uri="{FF2B5EF4-FFF2-40B4-BE49-F238E27FC236}">
                    <a16:creationId xmlns:a16="http://schemas.microsoft.com/office/drawing/2014/main" id="{65AFDD04-9F57-AC43-B2E0-73CC3686588B}"/>
                  </a:ext>
                </a:extLst>
              </p:cNvPr>
              <p:cNvCxnSpPr/>
              <p:nvPr/>
            </p:nvCxnSpPr>
            <p:spPr>
              <a:xfrm rot="5400000">
                <a:off x="6038019" y="2873358"/>
                <a:ext cx="214500" cy="0"/>
              </a:xfrm>
              <a:prstGeom prst="straightConnector1">
                <a:avLst/>
              </a:prstGeom>
              <a:noFill/>
              <a:ln w="38100" cap="flat" cmpd="sng">
                <a:solidFill>
                  <a:srgbClr val="00B0F0"/>
                </a:solidFill>
                <a:prstDash val="solid"/>
                <a:miter lim="800000"/>
                <a:headEnd type="none" w="sm" len="sm"/>
                <a:tailEnd type="none" w="sm" len="sm"/>
              </a:ln>
            </p:spPr>
          </p:cxnSp>
          <p:sp>
            <p:nvSpPr>
              <p:cNvPr id="153" name="Google Shape;1320;g97ae708a4c_0_949">
                <a:extLst>
                  <a:ext uri="{FF2B5EF4-FFF2-40B4-BE49-F238E27FC236}">
                    <a16:creationId xmlns:a16="http://schemas.microsoft.com/office/drawing/2014/main" id="{61343C05-E4D2-494B-877D-22335015BD2A}"/>
                  </a:ext>
                </a:extLst>
              </p:cNvPr>
              <p:cNvSpPr/>
              <p:nvPr/>
            </p:nvSpPr>
            <p:spPr>
              <a:xfrm>
                <a:off x="6115208" y="2712529"/>
                <a:ext cx="61456" cy="53700"/>
              </a:xfrm>
              <a:prstGeom prst="ellipse">
                <a:avLst/>
              </a:prstGeom>
              <a:solidFill>
                <a:srgbClr val="CC0000"/>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sz="1100" dirty="0">
                  <a:solidFill>
                    <a:schemeClr val="dk1"/>
                  </a:solidFill>
                  <a:latin typeface="Calibri"/>
                  <a:ea typeface="Calibri"/>
                  <a:cs typeface="Calibri"/>
                  <a:sym typeface="Calibri"/>
                </a:endParaRPr>
              </a:p>
            </p:txBody>
          </p:sp>
        </p:grpSp>
        <p:sp>
          <p:nvSpPr>
            <p:cNvPr id="42" name="TextBox 41">
              <a:extLst>
                <a:ext uri="{FF2B5EF4-FFF2-40B4-BE49-F238E27FC236}">
                  <a16:creationId xmlns:a16="http://schemas.microsoft.com/office/drawing/2014/main" id="{8E6458E9-E75B-DD4A-87B2-130D0995FEC3}"/>
                </a:ext>
              </a:extLst>
            </p:cNvPr>
            <p:cNvSpPr txBox="1"/>
            <p:nvPr/>
          </p:nvSpPr>
          <p:spPr>
            <a:xfrm>
              <a:off x="5243540" y="1511119"/>
              <a:ext cx="971119" cy="352544"/>
            </a:xfrm>
            <a:prstGeom prst="rect">
              <a:avLst/>
            </a:prstGeom>
            <a:noFill/>
          </p:spPr>
          <p:txBody>
            <a:bodyPr wrap="none" rtlCol="0">
              <a:spAutoFit/>
            </a:bodyPr>
            <a:lstStyle/>
            <a:p>
              <a:r>
                <a:rPr lang="en-IT" sz="700" dirty="0"/>
                <a:t>sliding window</a:t>
              </a:r>
            </a:p>
          </p:txBody>
        </p:sp>
      </p:grpSp>
      <p:sp>
        <p:nvSpPr>
          <p:cNvPr id="262" name="TextBox 261">
            <a:extLst>
              <a:ext uri="{FF2B5EF4-FFF2-40B4-BE49-F238E27FC236}">
                <a16:creationId xmlns:a16="http://schemas.microsoft.com/office/drawing/2014/main" id="{4DEAB736-A8A4-8146-B163-B9685677D067}"/>
              </a:ext>
            </a:extLst>
          </p:cNvPr>
          <p:cNvSpPr txBox="1"/>
          <p:nvPr/>
        </p:nvSpPr>
        <p:spPr>
          <a:xfrm>
            <a:off x="2920846" y="10584834"/>
            <a:ext cx="1672253" cy="215444"/>
          </a:xfrm>
          <a:prstGeom prst="rect">
            <a:avLst/>
          </a:prstGeom>
          <a:noFill/>
        </p:spPr>
        <p:txBody>
          <a:bodyPr wrap="none" rtlCol="0">
            <a:spAutoFit/>
          </a:bodyPr>
          <a:lstStyle/>
          <a:p>
            <a:r>
              <a:rPr lang="en-GB" sz="800" dirty="0"/>
              <a:t>Figure 1 –Outlier probes calculation</a:t>
            </a:r>
          </a:p>
        </p:txBody>
      </p:sp>
      <p:sp>
        <p:nvSpPr>
          <p:cNvPr id="264" name="Rectangle 263">
            <a:extLst>
              <a:ext uri="{FF2B5EF4-FFF2-40B4-BE49-F238E27FC236}">
                <a16:creationId xmlns:a16="http://schemas.microsoft.com/office/drawing/2014/main" id="{5417FCE5-38EC-9447-B494-3D501A307792}"/>
              </a:ext>
            </a:extLst>
          </p:cNvPr>
          <p:cNvSpPr/>
          <p:nvPr/>
        </p:nvSpPr>
        <p:spPr>
          <a:xfrm>
            <a:off x="96289" y="28782915"/>
            <a:ext cx="12704851" cy="7539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65" name="Rectangle 264">
            <a:extLst>
              <a:ext uri="{FF2B5EF4-FFF2-40B4-BE49-F238E27FC236}">
                <a16:creationId xmlns:a16="http://schemas.microsoft.com/office/drawing/2014/main" id="{089B912D-76D1-C947-B800-C897795E719F}"/>
              </a:ext>
            </a:extLst>
          </p:cNvPr>
          <p:cNvSpPr/>
          <p:nvPr/>
        </p:nvSpPr>
        <p:spPr>
          <a:xfrm>
            <a:off x="96289" y="29627131"/>
            <a:ext cx="12697821" cy="37505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T" dirty="0"/>
          </a:p>
        </p:txBody>
      </p:sp>
      <p:sp>
        <p:nvSpPr>
          <p:cNvPr id="267" name="TextBox 266">
            <a:extLst>
              <a:ext uri="{FF2B5EF4-FFF2-40B4-BE49-F238E27FC236}">
                <a16:creationId xmlns:a16="http://schemas.microsoft.com/office/drawing/2014/main" id="{92268C81-3A04-3A48-9473-FC14B47F9277}"/>
              </a:ext>
            </a:extLst>
          </p:cNvPr>
          <p:cNvSpPr txBox="1"/>
          <p:nvPr/>
        </p:nvSpPr>
        <p:spPr>
          <a:xfrm>
            <a:off x="80581" y="28782915"/>
            <a:ext cx="2805833" cy="738664"/>
          </a:xfrm>
          <a:prstGeom prst="rect">
            <a:avLst/>
          </a:prstGeom>
          <a:noFill/>
        </p:spPr>
        <p:txBody>
          <a:bodyPr wrap="none" rtlCol="0">
            <a:spAutoFit/>
          </a:bodyPr>
          <a:lstStyle/>
          <a:p>
            <a:r>
              <a:rPr lang="en-IT" sz="1400" dirty="0"/>
              <a:t>Luigi Corsaro</a:t>
            </a:r>
          </a:p>
          <a:p>
            <a:r>
              <a:rPr lang="en-IT" sz="1400" dirty="0">
                <a:hlinkClick r:id="rId14"/>
              </a:rPr>
              <a:t>luigi.corsaro01@universitadipavia.it</a:t>
            </a:r>
            <a:endParaRPr lang="en-IT" sz="1400" dirty="0"/>
          </a:p>
          <a:p>
            <a:r>
              <a:rPr lang="en-GB" sz="1400" dirty="0">
                <a:hlinkClick r:id="rId15"/>
              </a:rPr>
              <a:t>https://github.com/drake69</a:t>
            </a:r>
            <a:endParaRPr lang="en-GB" sz="1400" dirty="0"/>
          </a:p>
        </p:txBody>
      </p:sp>
      <p:sp>
        <p:nvSpPr>
          <p:cNvPr id="268" name="TextBox 267">
            <a:extLst>
              <a:ext uri="{FF2B5EF4-FFF2-40B4-BE49-F238E27FC236}">
                <a16:creationId xmlns:a16="http://schemas.microsoft.com/office/drawing/2014/main" id="{6C255544-A6E6-5743-9B0F-E8D9CC232AF1}"/>
              </a:ext>
            </a:extLst>
          </p:cNvPr>
          <p:cNvSpPr txBox="1"/>
          <p:nvPr/>
        </p:nvSpPr>
        <p:spPr>
          <a:xfrm>
            <a:off x="10176169" y="28902374"/>
            <a:ext cx="2772196" cy="553998"/>
          </a:xfrm>
          <a:prstGeom prst="rect">
            <a:avLst/>
          </a:prstGeom>
          <a:noFill/>
        </p:spPr>
        <p:txBody>
          <a:bodyPr wrap="square" rtlCol="0">
            <a:spAutoFit/>
          </a:bodyPr>
          <a:lstStyle/>
          <a:p>
            <a:r>
              <a:rPr lang="en-IT" dirty="0"/>
              <a:t>Citations:</a:t>
            </a:r>
          </a:p>
          <a:p>
            <a:r>
              <a:rPr lang="en-IT" sz="1200" dirty="0"/>
              <a:t>R, </a:t>
            </a:r>
            <a:r>
              <a:rPr lang="it-IT" sz="1200" dirty="0"/>
              <a:t>RnBeads, ChAMP, </a:t>
            </a:r>
            <a:r>
              <a:rPr lang="it-IT" sz="1200" dirty="0" err="1"/>
              <a:t>rrvgo</a:t>
            </a:r>
            <a:r>
              <a:rPr lang="it-IT" sz="1200" dirty="0"/>
              <a:t>, </a:t>
            </a:r>
            <a:r>
              <a:rPr lang="it-IT" sz="1200" dirty="0" err="1"/>
              <a:t>phenolyzer</a:t>
            </a:r>
            <a:endParaRPr lang="en-IT" sz="1200" dirty="0"/>
          </a:p>
        </p:txBody>
      </p:sp>
      <p:sp>
        <p:nvSpPr>
          <p:cNvPr id="269" name="TextBox 268">
            <a:extLst>
              <a:ext uri="{FF2B5EF4-FFF2-40B4-BE49-F238E27FC236}">
                <a16:creationId xmlns:a16="http://schemas.microsoft.com/office/drawing/2014/main" id="{82925E51-A6EA-0344-9A58-44993D77F892}"/>
              </a:ext>
            </a:extLst>
          </p:cNvPr>
          <p:cNvSpPr txBox="1"/>
          <p:nvPr/>
        </p:nvSpPr>
        <p:spPr>
          <a:xfrm>
            <a:off x="3852252" y="29682735"/>
            <a:ext cx="4786695" cy="307777"/>
          </a:xfrm>
          <a:prstGeom prst="rect">
            <a:avLst/>
          </a:prstGeom>
          <a:noFill/>
        </p:spPr>
        <p:txBody>
          <a:bodyPr wrap="none" rtlCol="0">
            <a:spAutoFit/>
          </a:bodyPr>
          <a:lstStyle/>
          <a:p>
            <a:r>
              <a:rPr lang="en-IT" sz="1400" dirty="0"/>
              <a:t>WCS Wellcome connecting Science Conference 2021 november</a:t>
            </a:r>
          </a:p>
        </p:txBody>
      </p:sp>
      <p:sp>
        <p:nvSpPr>
          <p:cNvPr id="270" name="TextBox 269">
            <a:extLst>
              <a:ext uri="{FF2B5EF4-FFF2-40B4-BE49-F238E27FC236}">
                <a16:creationId xmlns:a16="http://schemas.microsoft.com/office/drawing/2014/main" id="{1005FB38-A2AB-B047-B224-45C726A3938D}"/>
              </a:ext>
            </a:extLst>
          </p:cNvPr>
          <p:cNvSpPr txBox="1"/>
          <p:nvPr/>
        </p:nvSpPr>
        <p:spPr>
          <a:xfrm>
            <a:off x="3125852" y="28810576"/>
            <a:ext cx="2005101" cy="523220"/>
          </a:xfrm>
          <a:prstGeom prst="rect">
            <a:avLst/>
          </a:prstGeom>
          <a:noFill/>
        </p:spPr>
        <p:txBody>
          <a:bodyPr wrap="none" rtlCol="0">
            <a:spAutoFit/>
          </a:bodyPr>
          <a:lstStyle/>
          <a:p>
            <a:r>
              <a:rPr lang="en-GB" sz="1400" dirty="0"/>
              <a:t>Davide Gentilini</a:t>
            </a:r>
          </a:p>
          <a:p>
            <a:r>
              <a:rPr lang="en-GB" sz="1400" dirty="0">
                <a:hlinkClick r:id="rId16"/>
              </a:rPr>
              <a:t>davide.gentilini@unipv.it</a:t>
            </a:r>
            <a:endParaRPr lang="en-IT" sz="1400" dirty="0"/>
          </a:p>
        </p:txBody>
      </p:sp>
      <p:pic>
        <p:nvPicPr>
          <p:cNvPr id="3" name="Picture 2" descr="Qr code&#10;&#10;Description automatically generated">
            <a:hlinkClick r:id="rId17"/>
            <a:extLst>
              <a:ext uri="{FF2B5EF4-FFF2-40B4-BE49-F238E27FC236}">
                <a16:creationId xmlns:a16="http://schemas.microsoft.com/office/drawing/2014/main" id="{A8606DC0-9DD9-B246-B215-FA2269BF7008}"/>
              </a:ext>
            </a:extLst>
          </p:cNvPr>
          <p:cNvPicPr>
            <a:picLocks noChangeAspect="1"/>
          </p:cNvPicPr>
          <p:nvPr/>
        </p:nvPicPr>
        <p:blipFill>
          <a:blip r:embed="rId18"/>
          <a:stretch>
            <a:fillRect/>
          </a:stretch>
        </p:blipFill>
        <p:spPr>
          <a:xfrm>
            <a:off x="5400408" y="28782916"/>
            <a:ext cx="753923" cy="753923"/>
          </a:xfrm>
          <a:prstGeom prst="rect">
            <a:avLst/>
          </a:prstGeom>
        </p:spPr>
      </p:pic>
      <p:sp>
        <p:nvSpPr>
          <p:cNvPr id="266" name="TextBox 265">
            <a:extLst>
              <a:ext uri="{FF2B5EF4-FFF2-40B4-BE49-F238E27FC236}">
                <a16:creationId xmlns:a16="http://schemas.microsoft.com/office/drawing/2014/main" id="{8F04426C-3B7B-2343-BEA8-59F35853F298}"/>
              </a:ext>
            </a:extLst>
          </p:cNvPr>
          <p:cNvSpPr txBox="1"/>
          <p:nvPr/>
        </p:nvSpPr>
        <p:spPr>
          <a:xfrm>
            <a:off x="41527" y="28411878"/>
            <a:ext cx="12748149" cy="287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T" dirty="0">
                <a:solidFill>
                  <a:schemeClr val="tx1"/>
                </a:solidFill>
              </a:rPr>
              <a:t>Contacts and Citations</a:t>
            </a:r>
          </a:p>
        </p:txBody>
      </p:sp>
    </p:spTree>
    <p:extLst>
      <p:ext uri="{BB962C8B-B14F-4D97-AF65-F5344CB8AC3E}">
        <p14:creationId xmlns:p14="http://schemas.microsoft.com/office/powerpoint/2010/main" val="28978101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TotalTime>
  <Words>1898</Words>
  <Application>Microsoft Macintosh PowerPoint</Application>
  <PresentationFormat>Custom</PresentationFormat>
  <Paragraphs>95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Luigi Corsaro</dc:creator>
  <cp:lastModifiedBy>Luigi Corsaro</cp:lastModifiedBy>
  <cp:revision>6</cp:revision>
  <dcterms:created xsi:type="dcterms:W3CDTF">2021-11-03T08:24:14Z</dcterms:created>
  <dcterms:modified xsi:type="dcterms:W3CDTF">2021-11-03T16:26:05Z</dcterms:modified>
</cp:coreProperties>
</file>